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15"/>
  </p:notesMasterIdLst>
  <p:sldIdLst>
    <p:sldId id="256" r:id="rId2"/>
    <p:sldId id="261" r:id="rId3"/>
    <p:sldId id="257" r:id="rId4"/>
    <p:sldId id="258" r:id="rId5"/>
    <p:sldId id="259" r:id="rId6"/>
    <p:sldId id="260" r:id="rId7"/>
    <p:sldId id="263" r:id="rId8"/>
    <p:sldId id="266" r:id="rId9"/>
    <p:sldId id="264" r:id="rId10"/>
    <p:sldId id="265" r:id="rId11"/>
    <p:sldId id="267" r:id="rId12"/>
    <p:sldId id="262"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03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55" autoAdjust="0"/>
    <p:restoredTop sz="94660"/>
  </p:normalViewPr>
  <p:slideViewPr>
    <p:cSldViewPr>
      <p:cViewPr varScale="1">
        <p:scale>
          <a:sx n="87" d="100"/>
          <a:sy n="87" d="100"/>
        </p:scale>
        <p:origin x="-1518"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FC6B0C6-DD94-4D7C-BC6F-FA0A1F1C11BC}" type="datetimeFigureOut">
              <a:rPr lang="en-US" smtClean="0"/>
              <a:t>3/15/2021</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DC083F5-7BA6-43A5-A3C6-93BA58FCF5E1}" type="slidenum">
              <a:rPr lang="en-US" smtClean="0"/>
              <a:t>‹#›</a:t>
            </a:fld>
            <a:endParaRPr lang="en-US" dirty="0"/>
          </a:p>
        </p:txBody>
      </p:sp>
    </p:spTree>
    <p:extLst>
      <p:ext uri="{BB962C8B-B14F-4D97-AF65-F5344CB8AC3E}">
        <p14:creationId xmlns:p14="http://schemas.microsoft.com/office/powerpoint/2010/main" val="9343310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DC083F5-7BA6-43A5-A3C6-93BA58FCF5E1}" type="slidenum">
              <a:rPr lang="en-US" smtClean="0"/>
              <a:t>4</a:t>
            </a:fld>
            <a:endParaRPr lang="en-US" dirty="0"/>
          </a:p>
        </p:txBody>
      </p:sp>
    </p:spTree>
    <p:extLst>
      <p:ext uri="{BB962C8B-B14F-4D97-AF65-F5344CB8AC3E}">
        <p14:creationId xmlns:p14="http://schemas.microsoft.com/office/powerpoint/2010/main" val="36816027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488295BF-14A9-4F13-8172-04D48F3561F5}" type="datetimeFigureOut">
              <a:rPr lang="en-US" smtClean="0"/>
              <a:t>3/15/2021</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29" name="Slide Number Placeholder 28"/>
          <p:cNvSpPr>
            <a:spLocks noGrp="1"/>
          </p:cNvSpPr>
          <p:nvPr>
            <p:ph type="sldNum" sz="quarter" idx="12"/>
          </p:nvPr>
        </p:nvSpPr>
        <p:spPr/>
        <p:txBody>
          <a:bodyPr/>
          <a:lstStyle/>
          <a:p>
            <a:fld id="{316E55A9-982D-4B1B-9168-FA34CE3B20A5}" type="slidenum">
              <a:rPr lang="en-US" smtClean="0"/>
              <a:t>‹#›</a:t>
            </a:fld>
            <a:endParaRPr lang="en-US" dirty="0"/>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88295BF-14A9-4F13-8172-04D48F3561F5}" type="datetimeFigureOut">
              <a:rPr lang="en-US" smtClean="0"/>
              <a:t>3/15/2021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16E55A9-982D-4B1B-9168-FA34CE3B20A5}"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88295BF-14A9-4F13-8172-04D48F3561F5}" type="datetimeFigureOut">
              <a:rPr lang="en-US" smtClean="0"/>
              <a:t>3/15/2021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16E55A9-982D-4B1B-9168-FA34CE3B20A5}"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88295BF-14A9-4F13-8172-04D48F3561F5}" type="datetimeFigureOut">
              <a:rPr lang="en-US" smtClean="0"/>
              <a:t>3/15/2021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16E55A9-982D-4B1B-9168-FA34CE3B20A5}"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88295BF-14A9-4F13-8172-04D48F3561F5}" type="datetimeFigureOut">
              <a:rPr lang="en-US" smtClean="0"/>
              <a:t>3/15/2021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7924800" y="6416675"/>
            <a:ext cx="762000" cy="365125"/>
          </a:xfrm>
        </p:spPr>
        <p:txBody>
          <a:bodyPr/>
          <a:lstStyle/>
          <a:p>
            <a:fld id="{316E55A9-982D-4B1B-9168-FA34CE3B20A5}"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88295BF-14A9-4F13-8172-04D48F3561F5}" type="datetimeFigureOut">
              <a:rPr lang="en-US" smtClean="0"/>
              <a:t>3/15/2021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16E55A9-982D-4B1B-9168-FA34CE3B20A5}"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88295BF-14A9-4F13-8172-04D48F3561F5}" type="datetimeFigureOut">
              <a:rPr lang="en-US" smtClean="0"/>
              <a:t>3/15/2021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16E55A9-982D-4B1B-9168-FA34CE3B20A5}"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88295BF-14A9-4F13-8172-04D48F3561F5}" type="datetimeFigureOut">
              <a:rPr lang="en-US" smtClean="0"/>
              <a:t>3/15/2021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16E55A9-982D-4B1B-9168-FA34CE3B20A5}"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8295BF-14A9-4F13-8172-04D48F3561F5}" type="datetimeFigureOut">
              <a:rPr lang="en-US" smtClean="0"/>
              <a:t>3/15/2021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16E55A9-982D-4B1B-9168-FA34CE3B20A5}"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88295BF-14A9-4F13-8172-04D48F3561F5}" type="datetimeFigureOut">
              <a:rPr lang="en-US" smtClean="0"/>
              <a:t>3/15/2021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16E55A9-982D-4B1B-9168-FA34CE3B20A5}"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88295BF-14A9-4F13-8172-04D48F3561F5}" type="datetimeFigureOut">
              <a:rPr lang="en-US" smtClean="0"/>
              <a:t>3/15/2021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16E55A9-982D-4B1B-9168-FA34CE3B20A5}"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488295BF-14A9-4F13-8172-04D48F3561F5}" type="datetimeFigureOut">
              <a:rPr lang="en-US" smtClean="0"/>
              <a:t>3/15/2021</a:t>
            </a:fld>
            <a:endParaRPr lang="en-US" dirty="0"/>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dirty="0"/>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316E55A9-982D-4B1B-9168-FA34CE3B20A5}"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hyperlink" Target="https://commons.wikimedia.org/wiki/File:A_Cross_of_Candle_Light.jpg" TargetMode="External"/><Relationship Id="rId2" Type="http://schemas.openxmlformats.org/officeDocument/2006/relationships/hyperlink" Target="https://ocp.org/es-us/artists/66410/silvio-cuellar"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304799"/>
            <a:ext cx="8839200" cy="1371601"/>
          </a:xfrm>
        </p:spPr>
        <p:txBody>
          <a:bodyPr>
            <a:normAutofit fontScale="90000"/>
          </a:bodyPr>
          <a:lstStyle/>
          <a:p>
            <a:r>
              <a:rPr lang="en-US" sz="4000" dirty="0" smtClean="0"/>
              <a:t/>
            </a:r>
            <a:br>
              <a:rPr lang="en-US" sz="4000" dirty="0" smtClean="0"/>
            </a:br>
            <a:r>
              <a:rPr lang="en-US" sz="2400" dirty="0" smtClean="0">
                <a:solidFill>
                  <a:srgbClr val="7030A0"/>
                </a:solidFill>
                <a:effectLst>
                  <a:outerShdw blurRad="38100" dist="38100" dir="2700000" algn="tl">
                    <a:srgbClr val="000000">
                      <a:alpha val="43137"/>
                    </a:srgbClr>
                  </a:outerShdw>
                </a:effectLst>
              </a:rPr>
              <a:t>Agentes </a:t>
            </a:r>
            <a:r>
              <a:rPr lang="en-US" sz="2400" dirty="0">
                <a:solidFill>
                  <a:srgbClr val="7030A0"/>
                </a:solidFill>
                <a:effectLst>
                  <a:outerShdw blurRad="38100" dist="38100" dir="2700000" algn="tl">
                    <a:srgbClr val="000000">
                      <a:alpha val="43137"/>
                    </a:srgbClr>
                  </a:outerShdw>
                </a:effectLst>
              </a:rPr>
              <a:t>de Esperanza </a:t>
            </a:r>
            <a:r>
              <a:rPr lang="en-US" sz="2400" dirty="0" smtClean="0">
                <a:solidFill>
                  <a:srgbClr val="7030A0"/>
                </a:solidFill>
                <a:effectLst>
                  <a:outerShdw blurRad="38100" dist="38100" dir="2700000" algn="tl">
                    <a:srgbClr val="000000">
                      <a:alpha val="43137"/>
                    </a:srgbClr>
                  </a:outerShdw>
                </a:effectLst>
              </a:rPr>
              <a:t>-  </a:t>
            </a:r>
            <a:r>
              <a:rPr lang="en-US" sz="2400" dirty="0">
                <a:solidFill>
                  <a:srgbClr val="7030A0"/>
                </a:solidFill>
                <a:effectLst>
                  <a:outerShdw blurRad="38100" dist="38100" dir="2700000" algn="tl">
                    <a:srgbClr val="000000">
                      <a:alpha val="43137"/>
                    </a:srgbClr>
                  </a:outerShdw>
                </a:effectLst>
              </a:rPr>
              <a:t>Agents of </a:t>
            </a:r>
            <a:r>
              <a:rPr lang="en-US" sz="2400" dirty="0" smtClean="0">
                <a:solidFill>
                  <a:srgbClr val="7030A0"/>
                </a:solidFill>
                <a:effectLst>
                  <a:outerShdw blurRad="38100" dist="38100" dir="2700000" algn="tl">
                    <a:srgbClr val="000000">
                      <a:alpha val="43137"/>
                    </a:srgbClr>
                  </a:outerShdw>
                </a:effectLst>
              </a:rPr>
              <a:t>Hope</a:t>
            </a:r>
            <a:r>
              <a:rPr lang="en-US" sz="2400" dirty="0">
                <a:solidFill>
                  <a:srgbClr val="7030A0"/>
                </a:solidFill>
                <a:effectLst>
                  <a:outerShdw blurRad="38100" dist="38100" dir="2700000" algn="tl">
                    <a:srgbClr val="000000">
                      <a:alpha val="43137"/>
                    </a:srgbClr>
                  </a:outerShdw>
                </a:effectLst>
              </a:rPr>
              <a:t/>
            </a:r>
            <a:br>
              <a:rPr lang="en-US" sz="2400" dirty="0">
                <a:solidFill>
                  <a:srgbClr val="7030A0"/>
                </a:solidFill>
                <a:effectLst>
                  <a:outerShdw blurRad="38100" dist="38100" dir="2700000" algn="tl">
                    <a:srgbClr val="000000">
                      <a:alpha val="43137"/>
                    </a:srgbClr>
                  </a:outerShdw>
                </a:effectLst>
              </a:rPr>
            </a:br>
            <a:r>
              <a:rPr lang="en-US" sz="2400" dirty="0">
                <a:solidFill>
                  <a:srgbClr val="7030A0"/>
                </a:solidFill>
                <a:effectLst>
                  <a:outerShdw blurRad="38100" dist="38100" dir="2700000" algn="tl">
                    <a:srgbClr val="000000">
                      <a:alpha val="43137"/>
                    </a:srgbClr>
                  </a:outerShdw>
                </a:effectLst>
              </a:rPr>
              <a:t>Oración INICIAL </a:t>
            </a:r>
            <a:r>
              <a:rPr lang="en-US" sz="2400" dirty="0" smtClean="0">
                <a:solidFill>
                  <a:srgbClr val="7030A0"/>
                </a:solidFill>
                <a:effectLst>
                  <a:outerShdw blurRad="38100" dist="38100" dir="2700000" algn="tl">
                    <a:srgbClr val="000000">
                      <a:alpha val="43137"/>
                    </a:srgbClr>
                  </a:outerShdw>
                </a:effectLst>
              </a:rPr>
              <a:t>del Viernes </a:t>
            </a:r>
            <a:r>
              <a:rPr lang="en-US" sz="2400" dirty="0">
                <a:solidFill>
                  <a:srgbClr val="7030A0"/>
                </a:solidFill>
                <a:effectLst>
                  <a:outerShdw blurRad="38100" dist="38100" dir="2700000" algn="tl">
                    <a:srgbClr val="000000">
                      <a:alpha val="43137"/>
                    </a:srgbClr>
                  </a:outerShdw>
                </a:effectLst>
              </a:rPr>
              <a:t>26 de </a:t>
            </a:r>
            <a:r>
              <a:rPr lang="en-US" sz="2400" dirty="0" smtClean="0">
                <a:solidFill>
                  <a:srgbClr val="7030A0"/>
                </a:solidFill>
                <a:effectLst>
                  <a:outerShdw blurRad="38100" dist="38100" dir="2700000" algn="tl">
                    <a:srgbClr val="000000">
                      <a:alpha val="43137"/>
                    </a:srgbClr>
                  </a:outerShdw>
                </a:effectLst>
              </a:rPr>
              <a:t>febrero</a:t>
            </a:r>
            <a:r>
              <a:rPr lang="en-US" sz="2400" dirty="0">
                <a:solidFill>
                  <a:srgbClr val="7030A0"/>
                </a:solidFill>
                <a:effectLst>
                  <a:outerShdw blurRad="38100" dist="38100" dir="2700000" algn="tl">
                    <a:srgbClr val="000000">
                      <a:alpha val="43137"/>
                    </a:srgbClr>
                  </a:outerShdw>
                </a:effectLst>
              </a:rPr>
              <a:t/>
            </a:r>
            <a:br>
              <a:rPr lang="en-US" sz="2400" dirty="0">
                <a:solidFill>
                  <a:srgbClr val="7030A0"/>
                </a:solidFill>
                <a:effectLst>
                  <a:outerShdw blurRad="38100" dist="38100" dir="2700000" algn="tl">
                    <a:srgbClr val="000000">
                      <a:alpha val="43137"/>
                    </a:srgbClr>
                  </a:outerShdw>
                </a:effectLst>
              </a:rPr>
            </a:br>
            <a:r>
              <a:rPr lang="en-US" sz="2400" dirty="0">
                <a:solidFill>
                  <a:srgbClr val="7030A0"/>
                </a:solidFill>
                <a:effectLst>
                  <a:outerShdw blurRad="38100" dist="38100" dir="2700000" algn="tl">
                    <a:srgbClr val="000000">
                      <a:alpha val="43137"/>
                    </a:srgbClr>
                  </a:outerShdw>
                </a:effectLst>
              </a:rPr>
              <a:t>Opening Prayer </a:t>
            </a:r>
            <a:r>
              <a:rPr lang="en-US" sz="2400" dirty="0" smtClean="0">
                <a:solidFill>
                  <a:srgbClr val="7030A0"/>
                </a:solidFill>
                <a:effectLst>
                  <a:outerShdw blurRad="38100" dist="38100" dir="2700000" algn="tl">
                    <a:srgbClr val="000000">
                      <a:alpha val="43137"/>
                    </a:srgbClr>
                  </a:outerShdw>
                </a:effectLst>
              </a:rPr>
              <a:t>on Friday</a:t>
            </a:r>
            <a:r>
              <a:rPr lang="en-US" sz="2400" dirty="0">
                <a:solidFill>
                  <a:srgbClr val="7030A0"/>
                </a:solidFill>
                <a:effectLst>
                  <a:outerShdw blurRad="38100" dist="38100" dir="2700000" algn="tl">
                    <a:srgbClr val="000000">
                      <a:alpha val="43137"/>
                    </a:srgbClr>
                  </a:outerShdw>
                </a:effectLst>
              </a:rPr>
              <a:t>, February </a:t>
            </a:r>
            <a:r>
              <a:rPr lang="en-US" sz="2400" dirty="0" smtClean="0">
                <a:solidFill>
                  <a:srgbClr val="7030A0"/>
                </a:solidFill>
                <a:effectLst>
                  <a:outerShdw blurRad="38100" dist="38100" dir="2700000" algn="tl">
                    <a:srgbClr val="000000">
                      <a:alpha val="43137"/>
                    </a:srgbClr>
                  </a:outerShdw>
                </a:effectLst>
              </a:rPr>
              <a:t>26</a:t>
            </a:r>
            <a:r>
              <a:rPr lang="en-US" sz="2200" dirty="0">
                <a:solidFill>
                  <a:srgbClr val="7030A0"/>
                </a:solidFill>
                <a:effectLst>
                  <a:outerShdw blurRad="38100" dist="38100" dir="2700000" algn="tl">
                    <a:srgbClr val="000000">
                      <a:alpha val="43137"/>
                    </a:srgbClr>
                  </a:outerShdw>
                </a:effectLst>
              </a:rPr>
              <a:t/>
            </a:r>
            <a:br>
              <a:rPr lang="en-US" sz="2200" dirty="0">
                <a:solidFill>
                  <a:srgbClr val="7030A0"/>
                </a:solidFill>
                <a:effectLst>
                  <a:outerShdw blurRad="38100" dist="38100" dir="2700000" algn="tl">
                    <a:srgbClr val="000000">
                      <a:alpha val="43137"/>
                    </a:srgbClr>
                  </a:outerShdw>
                </a:effectLst>
              </a:rPr>
            </a:br>
            <a:endParaRPr lang="en-US" sz="2200" b="1" dirty="0">
              <a:solidFill>
                <a:srgbClr val="7030A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152400" y="4876800"/>
            <a:ext cx="8915400" cy="1752600"/>
          </a:xfrm>
        </p:spPr>
        <p:txBody>
          <a:bodyPr>
            <a:noAutofit/>
          </a:bodyPr>
          <a:lstStyle/>
          <a:p>
            <a:pPr>
              <a:spcBef>
                <a:spcPts val="0"/>
              </a:spcBef>
            </a:pPr>
            <a:r>
              <a:rPr lang="en-US" sz="2000" b="1" dirty="0" smtClean="0">
                <a:solidFill>
                  <a:srgbClr val="7030A0"/>
                </a:solidFill>
                <a:effectLst>
                  <a:outerShdw blurRad="38100" dist="38100" dir="2700000" algn="tl">
                    <a:srgbClr val="000000">
                      <a:alpha val="43137"/>
                    </a:srgbClr>
                  </a:outerShdw>
                </a:effectLst>
              </a:rPr>
              <a:t>Orientación para Nuevos Directores Diocesanos y Agentes Pastorales del Ministerio Hispano</a:t>
            </a:r>
          </a:p>
          <a:p>
            <a:pPr>
              <a:spcBef>
                <a:spcPts val="0"/>
              </a:spcBef>
            </a:pPr>
            <a:endParaRPr lang="en-US" sz="2000" b="1" dirty="0" smtClean="0">
              <a:solidFill>
                <a:srgbClr val="7030A0"/>
              </a:solidFill>
              <a:effectLst>
                <a:outerShdw blurRad="38100" dist="38100" dir="2700000" algn="tl">
                  <a:srgbClr val="000000">
                    <a:alpha val="43137"/>
                  </a:srgbClr>
                </a:outerShdw>
              </a:effectLst>
            </a:endParaRPr>
          </a:p>
          <a:p>
            <a:pPr>
              <a:spcBef>
                <a:spcPts val="0"/>
              </a:spcBef>
            </a:pPr>
            <a:r>
              <a:rPr lang="en-US" sz="2000" b="1" dirty="0">
                <a:solidFill>
                  <a:srgbClr val="7030A0"/>
                </a:solidFill>
                <a:effectLst>
                  <a:outerShdw blurRad="38100" dist="38100" dir="2700000" algn="tl">
                    <a:srgbClr val="000000">
                      <a:alpha val="43137"/>
                    </a:srgbClr>
                  </a:outerShdw>
                </a:effectLst>
              </a:rPr>
              <a:t>Orientation for New Diocesan Directors and Pastoral Agents in Hispanic Ministry </a:t>
            </a:r>
          </a:p>
          <a:p>
            <a:pPr>
              <a:spcBef>
                <a:spcPts val="0"/>
              </a:spcBef>
            </a:pPr>
            <a:endParaRPr lang="en-US" sz="2000" b="1" dirty="0">
              <a:solidFill>
                <a:srgbClr val="7030A0"/>
              </a:solidFill>
              <a:effectLst>
                <a:outerShdw blurRad="38100" dist="38100" dir="2700000" algn="tl">
                  <a:srgbClr val="000000">
                    <a:alpha val="43137"/>
                  </a:srgbClr>
                </a:outerShdw>
              </a:effectLst>
            </a:endParaRPr>
          </a:p>
        </p:txBody>
      </p:sp>
      <p:pic>
        <p:nvPicPr>
          <p:cNvPr id="4" name="Picture 3" descr="https://ncaddhm-usa.org/wp-content/uploads/2020/12/new-director-graphic-bug.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95600" y="1676400"/>
            <a:ext cx="3091543" cy="2862943"/>
          </a:xfrm>
          <a:prstGeom prst="rect">
            <a:avLst/>
          </a:prstGeom>
          <a:noFill/>
          <a:ln>
            <a:noFill/>
          </a:ln>
        </p:spPr>
      </p:pic>
    </p:spTree>
    <p:extLst>
      <p:ext uri="{BB962C8B-B14F-4D97-AF65-F5344CB8AC3E}">
        <p14:creationId xmlns:p14="http://schemas.microsoft.com/office/powerpoint/2010/main" val="39955039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solidFill>
                  <a:srgbClr val="7030A0"/>
                </a:solidFill>
              </a:rPr>
              <a:t>Intercesiones - Intersessions</a:t>
            </a:r>
            <a:endParaRPr lang="en-US" dirty="0">
              <a:solidFill>
                <a:srgbClr val="7030A0"/>
              </a:solidFill>
            </a:endParaRPr>
          </a:p>
        </p:txBody>
      </p:sp>
      <p:sp>
        <p:nvSpPr>
          <p:cNvPr id="6" name="Content Placeholder 5"/>
          <p:cNvSpPr>
            <a:spLocks noGrp="1"/>
          </p:cNvSpPr>
          <p:nvPr>
            <p:ph idx="1"/>
          </p:nvPr>
        </p:nvSpPr>
        <p:spPr/>
        <p:txBody>
          <a:bodyPr>
            <a:normAutofit/>
          </a:bodyPr>
          <a:lstStyle/>
          <a:p>
            <a:pPr marL="137160" indent="0">
              <a:buNone/>
            </a:pPr>
            <a:r>
              <a:rPr lang="en-US" sz="2400" b="1" dirty="0" smtClean="0">
                <a:solidFill>
                  <a:srgbClr val="7030A0"/>
                </a:solidFill>
              </a:rPr>
              <a:t>Por todos los aquí presentes para que siempre seamos agentes de esperanza en nuestras comunidades y en la Iglesia universal. </a:t>
            </a:r>
          </a:p>
          <a:p>
            <a:pPr marL="137160" indent="0">
              <a:buNone/>
            </a:pPr>
            <a:endParaRPr lang="en-US" sz="2400" b="1" dirty="0" smtClean="0">
              <a:solidFill>
                <a:srgbClr val="7030A0"/>
              </a:solidFill>
            </a:endParaRPr>
          </a:p>
          <a:p>
            <a:pPr marL="137160" indent="0">
              <a:buNone/>
            </a:pPr>
            <a:r>
              <a:rPr lang="en-US" b="1" dirty="0">
                <a:solidFill>
                  <a:srgbClr val="7030A0"/>
                </a:solidFill>
                <a:effectLst>
                  <a:outerShdw blurRad="38100" dist="38100" dir="2700000" algn="tl">
                    <a:srgbClr val="000000">
                      <a:alpha val="43137"/>
                    </a:srgbClr>
                  </a:outerShdw>
                </a:effectLst>
                <a:latin typeface="AR JULIAN" panose="02000000000000000000" pitchFamily="2" charset="0"/>
              </a:rPr>
              <a:t>R: Escucha Padre, nuestra oración. </a:t>
            </a:r>
          </a:p>
          <a:p>
            <a:pPr marL="137160" indent="0">
              <a:buNone/>
            </a:pPr>
            <a:endParaRPr lang="en-US" sz="2400" b="1" dirty="0" smtClean="0">
              <a:solidFill>
                <a:srgbClr val="002060"/>
              </a:solidFill>
            </a:endParaRPr>
          </a:p>
          <a:p>
            <a:pPr marL="137160" indent="0">
              <a:buNone/>
            </a:pPr>
            <a:r>
              <a:rPr lang="en-US" sz="2400" b="1" dirty="0">
                <a:solidFill>
                  <a:srgbClr val="7030A0"/>
                </a:solidFill>
              </a:rPr>
              <a:t>For all those present here so that we may always be agents of hope in our communities and in the universal </a:t>
            </a:r>
            <a:r>
              <a:rPr lang="en-US" sz="2400" b="1" dirty="0" smtClean="0">
                <a:solidFill>
                  <a:srgbClr val="7030A0"/>
                </a:solidFill>
              </a:rPr>
              <a:t>Church.</a:t>
            </a:r>
          </a:p>
          <a:p>
            <a:pPr marL="137160" indent="0">
              <a:buNone/>
            </a:pPr>
            <a:endParaRPr lang="en-US" sz="2400" b="1" dirty="0" smtClean="0">
              <a:solidFill>
                <a:srgbClr val="7030A0"/>
              </a:solidFill>
              <a:effectLst>
                <a:outerShdw blurRad="38100" dist="38100" dir="2700000" algn="tl">
                  <a:srgbClr val="000000">
                    <a:alpha val="43137"/>
                  </a:srgbClr>
                </a:outerShdw>
              </a:effectLst>
              <a:latin typeface="AR JULIAN" panose="02000000000000000000" pitchFamily="2" charset="0"/>
            </a:endParaRPr>
          </a:p>
          <a:p>
            <a:pPr marL="137160" indent="0">
              <a:buNone/>
            </a:pPr>
            <a:r>
              <a:rPr lang="en-US" b="1" dirty="0" smtClean="0">
                <a:solidFill>
                  <a:srgbClr val="7030A0"/>
                </a:solidFill>
                <a:effectLst>
                  <a:outerShdw blurRad="38100" dist="38100" dir="2700000" algn="tl">
                    <a:srgbClr val="000000">
                      <a:alpha val="43137"/>
                    </a:srgbClr>
                  </a:outerShdw>
                </a:effectLst>
                <a:latin typeface="AR JULIAN" panose="02000000000000000000" pitchFamily="2" charset="0"/>
              </a:rPr>
              <a:t>R</a:t>
            </a:r>
            <a:r>
              <a:rPr lang="en-US" b="1" dirty="0">
                <a:solidFill>
                  <a:srgbClr val="7030A0"/>
                </a:solidFill>
                <a:effectLst>
                  <a:outerShdw blurRad="38100" dist="38100" dir="2700000" algn="tl">
                    <a:srgbClr val="000000">
                      <a:alpha val="43137"/>
                    </a:srgbClr>
                  </a:outerShdw>
                </a:effectLst>
                <a:latin typeface="AR JULIAN" panose="02000000000000000000" pitchFamily="2" charset="0"/>
              </a:rPr>
              <a:t>. Hear Father, our prayer.</a:t>
            </a:r>
          </a:p>
          <a:p>
            <a:pPr marL="137160" indent="0">
              <a:buNone/>
            </a:pPr>
            <a:endParaRPr lang="en-US" b="1" dirty="0">
              <a:solidFill>
                <a:schemeClr val="bg1"/>
              </a:solidFill>
            </a:endParaRPr>
          </a:p>
          <a:p>
            <a:pPr marL="137160" indent="0">
              <a:buNone/>
            </a:pPr>
            <a:endParaRPr lang="en-US" b="1" dirty="0">
              <a:solidFill>
                <a:srgbClr val="002060"/>
              </a:solidFill>
            </a:endParaRPr>
          </a:p>
          <a:p>
            <a:pPr marL="137160" indent="0">
              <a:buNone/>
            </a:pPr>
            <a:endParaRPr lang="en-US" b="1" dirty="0">
              <a:solidFill>
                <a:srgbClr val="002060"/>
              </a:solidFill>
            </a:endParaRPr>
          </a:p>
          <a:p>
            <a:pPr marL="137160" indent="0">
              <a:buNone/>
            </a:pPr>
            <a:endParaRPr lang="en-US" dirty="0"/>
          </a:p>
        </p:txBody>
      </p:sp>
    </p:spTree>
    <p:extLst>
      <p:ext uri="{BB962C8B-B14F-4D97-AF65-F5344CB8AC3E}">
        <p14:creationId xmlns:p14="http://schemas.microsoft.com/office/powerpoint/2010/main" val="30322475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81000"/>
            <a:ext cx="8305800" cy="5928360"/>
          </a:xfrm>
        </p:spPr>
        <p:txBody>
          <a:bodyPr/>
          <a:lstStyle/>
          <a:p>
            <a:pPr marL="137160" indent="0" algn="ctr">
              <a:buNone/>
            </a:pPr>
            <a:endParaRPr lang="en-US" b="1" dirty="0" smtClean="0">
              <a:solidFill>
                <a:schemeClr val="bg1"/>
              </a:solidFill>
            </a:endParaRPr>
          </a:p>
          <a:p>
            <a:pPr marL="137160" indent="0" algn="ctr">
              <a:buNone/>
            </a:pPr>
            <a:endParaRPr lang="en-US" b="1" dirty="0" smtClean="0">
              <a:solidFill>
                <a:srgbClr val="7030A0"/>
              </a:solidFill>
            </a:endParaRPr>
          </a:p>
          <a:p>
            <a:pPr marL="137160" indent="0" algn="ctr">
              <a:buNone/>
            </a:pPr>
            <a:r>
              <a:rPr lang="en-US" b="1" dirty="0" smtClean="0">
                <a:solidFill>
                  <a:srgbClr val="7030A0"/>
                </a:solidFill>
              </a:rPr>
              <a:t>Demos gracias a Dios por  escuchar nuestras peticiones con la oración que  Jesús nos enseñó.</a:t>
            </a:r>
          </a:p>
          <a:p>
            <a:pPr marL="137160" indent="0" algn="ctr">
              <a:buNone/>
            </a:pPr>
            <a:endParaRPr lang="en-US" b="1" dirty="0" smtClean="0">
              <a:solidFill>
                <a:srgbClr val="7030A0"/>
              </a:solidFill>
            </a:endParaRPr>
          </a:p>
          <a:p>
            <a:pPr marL="137160" indent="0" algn="ctr">
              <a:buNone/>
            </a:pPr>
            <a:r>
              <a:rPr lang="en-US" b="1" dirty="0" smtClean="0">
                <a:solidFill>
                  <a:srgbClr val="7030A0"/>
                </a:solidFill>
              </a:rPr>
              <a:t>Let us thank God for hearing our requests with the prayer that Jesus taught us.</a:t>
            </a:r>
          </a:p>
          <a:p>
            <a:pPr marL="137160" indent="0" algn="ctr">
              <a:buNone/>
            </a:pPr>
            <a:endParaRPr lang="en-US" b="1" dirty="0" smtClean="0">
              <a:solidFill>
                <a:schemeClr val="bg1"/>
              </a:solidFill>
            </a:endParaRPr>
          </a:p>
          <a:p>
            <a:pPr marL="137160" indent="0" algn="ctr">
              <a:buNone/>
            </a:pPr>
            <a:r>
              <a:rPr lang="en-US" sz="4000" b="1" dirty="0" smtClean="0">
                <a:solidFill>
                  <a:srgbClr val="7030A0"/>
                </a:solidFill>
                <a:effectLst>
                  <a:outerShdw blurRad="38100" dist="38100" dir="2700000" algn="tl">
                    <a:srgbClr val="000000">
                      <a:alpha val="43137"/>
                    </a:srgbClr>
                  </a:outerShdw>
                </a:effectLst>
              </a:rPr>
              <a:t>Padre Nuestro – Our Father</a:t>
            </a:r>
            <a:endParaRPr lang="en-US" sz="4000" b="1" dirty="0">
              <a:solidFill>
                <a:srgbClr val="7030A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671557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solidFill>
                  <a:srgbClr val="7030A0"/>
                </a:solidFill>
              </a:rPr>
              <a:t>Oración ♥ Prayer</a:t>
            </a:r>
            <a:endParaRPr lang="en-US" dirty="0">
              <a:solidFill>
                <a:srgbClr val="7030A0"/>
              </a:solidFill>
            </a:endParaRPr>
          </a:p>
        </p:txBody>
      </p:sp>
      <p:sp>
        <p:nvSpPr>
          <p:cNvPr id="7" name="Content Placeholder 6"/>
          <p:cNvSpPr>
            <a:spLocks noGrp="1"/>
          </p:cNvSpPr>
          <p:nvPr>
            <p:ph sz="half" idx="1"/>
          </p:nvPr>
        </p:nvSpPr>
        <p:spPr/>
        <p:txBody>
          <a:bodyPr>
            <a:normAutofit fontScale="85000" lnSpcReduction="10000"/>
          </a:bodyPr>
          <a:lstStyle/>
          <a:p>
            <a:pPr marL="137160" indent="0">
              <a:buNone/>
            </a:pPr>
            <a:r>
              <a:rPr lang="en-US" b="1" dirty="0" smtClean="0">
                <a:solidFill>
                  <a:srgbClr val="7030A0"/>
                </a:solidFill>
              </a:rPr>
              <a:t>Oremos.</a:t>
            </a:r>
          </a:p>
          <a:p>
            <a:pPr marL="137160" indent="0">
              <a:buNone/>
            </a:pPr>
            <a:endParaRPr lang="en-US" b="1" dirty="0" smtClean="0">
              <a:solidFill>
                <a:srgbClr val="7030A0"/>
              </a:solidFill>
            </a:endParaRPr>
          </a:p>
          <a:p>
            <a:pPr marL="137160" indent="0">
              <a:buNone/>
            </a:pPr>
            <a:r>
              <a:rPr lang="en-US" b="1" dirty="0" smtClean="0">
                <a:solidFill>
                  <a:srgbClr val="7030A0"/>
                </a:solidFill>
              </a:rPr>
              <a:t>“Señor, que tu gracia inspire, sostenga y acompañe nuestras obras, para que nuestro trabajo comience en ti, como en su fuente, y tienda siempre a ti, como a su fin. Por nuestro Señor Jesucristo que vive y reina contigo en unidad del Espíritu Santo y es Dios por los siglos de los siglos, AMÉN”</a:t>
            </a:r>
            <a:endParaRPr lang="en-US" b="1" dirty="0">
              <a:solidFill>
                <a:srgbClr val="7030A0"/>
              </a:solidFill>
            </a:endParaRPr>
          </a:p>
        </p:txBody>
      </p:sp>
      <p:sp>
        <p:nvSpPr>
          <p:cNvPr id="8" name="Content Placeholder 7"/>
          <p:cNvSpPr>
            <a:spLocks noGrp="1"/>
          </p:cNvSpPr>
          <p:nvPr>
            <p:ph sz="half" idx="2"/>
          </p:nvPr>
        </p:nvSpPr>
        <p:spPr/>
        <p:txBody>
          <a:bodyPr>
            <a:normAutofit fontScale="85000" lnSpcReduction="10000"/>
          </a:bodyPr>
          <a:lstStyle/>
          <a:p>
            <a:pPr marL="137160" indent="0">
              <a:buNone/>
            </a:pPr>
            <a:r>
              <a:rPr lang="en-US" b="1" dirty="0" smtClean="0">
                <a:solidFill>
                  <a:srgbClr val="7030A0"/>
                </a:solidFill>
              </a:rPr>
              <a:t>Let us pray.</a:t>
            </a:r>
          </a:p>
          <a:p>
            <a:pPr marL="137160" indent="0">
              <a:buNone/>
            </a:pPr>
            <a:endParaRPr lang="en-US" b="1" dirty="0" smtClean="0">
              <a:solidFill>
                <a:srgbClr val="7030A0"/>
              </a:solidFill>
            </a:endParaRPr>
          </a:p>
          <a:p>
            <a:pPr marL="137160" indent="0">
              <a:buNone/>
            </a:pPr>
            <a:r>
              <a:rPr lang="en-US" b="1" dirty="0" smtClean="0">
                <a:solidFill>
                  <a:srgbClr val="7030A0"/>
                </a:solidFill>
              </a:rPr>
              <a:t>“Lord</a:t>
            </a:r>
            <a:r>
              <a:rPr lang="en-US" b="1" dirty="0">
                <a:solidFill>
                  <a:srgbClr val="7030A0"/>
                </a:solidFill>
              </a:rPr>
              <a:t>, may your grace inspire, sustain and accompany our works, so that our work begins in you, as at its source, and always tends to you, as at its end. Through our Lord Jesus Christ who lives and reigns with you in unity of the Holy Spirit and is God forever and ever, </a:t>
            </a:r>
            <a:r>
              <a:rPr lang="en-US" b="1" dirty="0" smtClean="0">
                <a:solidFill>
                  <a:srgbClr val="7030A0"/>
                </a:solidFill>
              </a:rPr>
              <a:t>AMEN"</a:t>
            </a:r>
            <a:endParaRPr lang="en-US" b="1" dirty="0">
              <a:solidFill>
                <a:srgbClr val="7030A0"/>
              </a:solidFill>
            </a:endParaRPr>
          </a:p>
          <a:p>
            <a:pPr marL="137160" indent="0">
              <a:buNone/>
            </a:pPr>
            <a:endParaRPr lang="en-US" dirty="0">
              <a:solidFill>
                <a:schemeClr val="bg1"/>
              </a:solidFill>
            </a:endParaRPr>
          </a:p>
        </p:txBody>
      </p:sp>
    </p:spTree>
    <p:extLst>
      <p:ext uri="{BB962C8B-B14F-4D97-AF65-F5344CB8AC3E}">
        <p14:creationId xmlns:p14="http://schemas.microsoft.com/office/powerpoint/2010/main" val="7432106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7030A0"/>
                </a:solidFill>
                <a:effectLst>
                  <a:outerShdw blurRad="38100" dist="38100" dir="2700000" algn="tl">
                    <a:srgbClr val="000000">
                      <a:alpha val="43137"/>
                    </a:srgbClr>
                  </a:outerShdw>
                </a:effectLst>
              </a:rPr>
              <a:t>Fuentes - Sources</a:t>
            </a:r>
            <a:endParaRPr lang="en-US" dirty="0"/>
          </a:p>
        </p:txBody>
      </p:sp>
      <p:sp>
        <p:nvSpPr>
          <p:cNvPr id="3" name="Content Placeholder 2"/>
          <p:cNvSpPr>
            <a:spLocks noGrp="1"/>
          </p:cNvSpPr>
          <p:nvPr>
            <p:ph idx="1"/>
          </p:nvPr>
        </p:nvSpPr>
        <p:spPr>
          <a:xfrm>
            <a:off x="457200" y="1600200"/>
            <a:ext cx="8305800" cy="4709160"/>
          </a:xfrm>
        </p:spPr>
        <p:txBody>
          <a:bodyPr>
            <a:normAutofit fontScale="92500" lnSpcReduction="20000"/>
          </a:bodyPr>
          <a:lstStyle/>
          <a:p>
            <a:pPr marL="137160" indent="0">
              <a:buNone/>
            </a:pPr>
            <a:r>
              <a:rPr lang="en-US" sz="1800" dirty="0">
                <a:solidFill>
                  <a:srgbClr val="7030A0"/>
                </a:solidFill>
              </a:rPr>
              <a:t>Oración </a:t>
            </a:r>
            <a:r>
              <a:rPr lang="en-US" sz="1800" dirty="0" err="1">
                <a:solidFill>
                  <a:srgbClr val="7030A0"/>
                </a:solidFill>
              </a:rPr>
              <a:t>preparada</a:t>
            </a:r>
            <a:r>
              <a:rPr lang="en-US" sz="1800" dirty="0">
                <a:solidFill>
                  <a:srgbClr val="7030A0"/>
                </a:solidFill>
              </a:rPr>
              <a:t> y </a:t>
            </a:r>
            <a:r>
              <a:rPr lang="en-US" sz="1800" dirty="0" err="1">
                <a:solidFill>
                  <a:srgbClr val="7030A0"/>
                </a:solidFill>
              </a:rPr>
              <a:t>traducida</a:t>
            </a:r>
            <a:r>
              <a:rPr lang="en-US" sz="1800" dirty="0">
                <a:solidFill>
                  <a:srgbClr val="7030A0"/>
                </a:solidFill>
              </a:rPr>
              <a:t> por: Ana María Hernández Alstrum</a:t>
            </a:r>
          </a:p>
          <a:p>
            <a:pPr marL="137160" indent="0">
              <a:buNone/>
            </a:pPr>
            <a:endParaRPr lang="en-US" sz="1800" dirty="0">
              <a:solidFill>
                <a:srgbClr val="7030A0"/>
              </a:solidFill>
            </a:endParaRPr>
          </a:p>
          <a:p>
            <a:pPr marL="137160" indent="0">
              <a:buNone/>
            </a:pPr>
            <a:r>
              <a:rPr lang="en-US" sz="1800" dirty="0">
                <a:solidFill>
                  <a:srgbClr val="7030A0"/>
                </a:solidFill>
              </a:rPr>
              <a:t>Música del </a:t>
            </a:r>
            <a:r>
              <a:rPr lang="en-US" sz="1800" dirty="0" err="1">
                <a:solidFill>
                  <a:srgbClr val="7030A0"/>
                </a:solidFill>
              </a:rPr>
              <a:t>salmo</a:t>
            </a:r>
            <a:r>
              <a:rPr lang="en-US" sz="1800" dirty="0">
                <a:solidFill>
                  <a:srgbClr val="7030A0"/>
                </a:solidFill>
              </a:rPr>
              <a:t> original </a:t>
            </a:r>
            <a:r>
              <a:rPr lang="en-US" sz="1800" dirty="0" smtClean="0">
                <a:solidFill>
                  <a:srgbClr val="7030A0"/>
                </a:solidFill>
              </a:rPr>
              <a:t>de </a:t>
            </a:r>
            <a:r>
              <a:rPr lang="en-US" sz="1800" dirty="0">
                <a:solidFill>
                  <a:srgbClr val="7030A0"/>
                </a:solidFill>
              </a:rPr>
              <a:t>Silvio </a:t>
            </a:r>
            <a:r>
              <a:rPr lang="en-US" sz="1800" dirty="0" smtClean="0">
                <a:solidFill>
                  <a:srgbClr val="7030A0"/>
                </a:solidFill>
              </a:rPr>
              <a:t>Cuellar | </a:t>
            </a:r>
            <a:r>
              <a:rPr lang="en-US" sz="1800" dirty="0">
                <a:solidFill>
                  <a:srgbClr val="7030A0"/>
                </a:solidFill>
              </a:rPr>
              <a:t>Oregon Catholic Press:</a:t>
            </a:r>
          </a:p>
          <a:p>
            <a:pPr marL="137160" indent="0">
              <a:buNone/>
            </a:pPr>
            <a:r>
              <a:rPr lang="en-US" sz="1800" dirty="0">
                <a:solidFill>
                  <a:srgbClr val="7030A0"/>
                </a:solidFill>
              </a:rPr>
              <a:t> </a:t>
            </a:r>
            <a:r>
              <a:rPr lang="en-US" sz="1800" dirty="0">
                <a:solidFill>
                  <a:srgbClr val="7030A0"/>
                </a:solidFill>
                <a:hlinkClick r:id="rId2"/>
              </a:rPr>
              <a:t>https://</a:t>
            </a:r>
            <a:r>
              <a:rPr lang="en-US" sz="1800" dirty="0" smtClean="0">
                <a:solidFill>
                  <a:srgbClr val="7030A0"/>
                </a:solidFill>
                <a:hlinkClick r:id="rId2"/>
              </a:rPr>
              <a:t>ocp.org/es-us/artists/66410/silvio-cuellar</a:t>
            </a:r>
            <a:r>
              <a:rPr lang="en-US" sz="1800" dirty="0" smtClean="0">
                <a:solidFill>
                  <a:srgbClr val="7030A0"/>
                </a:solidFill>
              </a:rPr>
              <a:t> |</a:t>
            </a:r>
            <a:r>
              <a:rPr lang="en-US" sz="1600" dirty="0">
                <a:solidFill>
                  <a:srgbClr val="7030A0"/>
                </a:solidFill>
              </a:rPr>
              <a:t>Facebook Family </a:t>
            </a:r>
            <a:r>
              <a:rPr lang="en-US" sz="1800" dirty="0">
                <a:solidFill>
                  <a:srgbClr val="7030A0"/>
                </a:solidFill>
              </a:rPr>
              <a:t>Page: Facebook.com/</a:t>
            </a:r>
            <a:r>
              <a:rPr lang="en-US" sz="1800" dirty="0" err="1">
                <a:solidFill>
                  <a:srgbClr val="7030A0"/>
                </a:solidFill>
              </a:rPr>
              <a:t>CuellarFamilyMusic</a:t>
            </a:r>
            <a:r>
              <a:rPr lang="en-US" sz="1800" dirty="0" smtClean="0">
                <a:solidFill>
                  <a:srgbClr val="7030A0"/>
                </a:solidFill>
              </a:rPr>
              <a:t>/|YouTube</a:t>
            </a:r>
            <a:r>
              <a:rPr lang="en-US" sz="1800" dirty="0">
                <a:solidFill>
                  <a:srgbClr val="7030A0"/>
                </a:solidFill>
              </a:rPr>
              <a:t>: Silvio Cuellar Music</a:t>
            </a:r>
          </a:p>
          <a:p>
            <a:pPr marL="137160" indent="0">
              <a:buNone/>
            </a:pPr>
            <a:endParaRPr lang="en-US" sz="1800" dirty="0">
              <a:solidFill>
                <a:srgbClr val="7030A0"/>
              </a:solidFill>
            </a:endParaRPr>
          </a:p>
          <a:p>
            <a:pPr marL="137160" indent="0">
              <a:buNone/>
            </a:pPr>
            <a:r>
              <a:rPr lang="en-US" sz="1800" dirty="0" smtClean="0">
                <a:solidFill>
                  <a:srgbClr val="7030A0"/>
                </a:solidFill>
              </a:rPr>
              <a:t>Intercesiones </a:t>
            </a:r>
            <a:r>
              <a:rPr lang="en-US" sz="1800" dirty="0">
                <a:solidFill>
                  <a:srgbClr val="7030A0"/>
                </a:solidFill>
              </a:rPr>
              <a:t>en </a:t>
            </a:r>
            <a:r>
              <a:rPr lang="en-US" sz="1800" dirty="0" err="1">
                <a:solidFill>
                  <a:srgbClr val="7030A0"/>
                </a:solidFill>
              </a:rPr>
              <a:t>español</a:t>
            </a:r>
            <a:r>
              <a:rPr lang="en-US" sz="1800" dirty="0">
                <a:solidFill>
                  <a:srgbClr val="7030A0"/>
                </a:solidFill>
              </a:rPr>
              <a:t>: </a:t>
            </a:r>
            <a:r>
              <a:rPr lang="en-US" sz="1800" dirty="0" err="1" smtClean="0">
                <a:solidFill>
                  <a:srgbClr val="7030A0"/>
                </a:solidFill>
              </a:rPr>
              <a:t>Adaptadas</a:t>
            </a:r>
            <a:r>
              <a:rPr lang="en-US" sz="1800" dirty="0" smtClean="0">
                <a:solidFill>
                  <a:srgbClr val="7030A0"/>
                </a:solidFill>
              </a:rPr>
              <a:t> de </a:t>
            </a:r>
            <a:r>
              <a:rPr lang="en-US" sz="1800" dirty="0" err="1" smtClean="0">
                <a:solidFill>
                  <a:srgbClr val="7030A0"/>
                </a:solidFill>
              </a:rPr>
              <a:t>Magnificat</a:t>
            </a:r>
            <a:r>
              <a:rPr lang="en-US" sz="1800" dirty="0" smtClean="0">
                <a:solidFill>
                  <a:srgbClr val="7030A0"/>
                </a:solidFill>
              </a:rPr>
              <a:t> </a:t>
            </a:r>
            <a:r>
              <a:rPr lang="en-US" sz="1800" dirty="0">
                <a:solidFill>
                  <a:srgbClr val="7030A0"/>
                </a:solidFill>
              </a:rPr>
              <a:t>En </a:t>
            </a:r>
            <a:r>
              <a:rPr lang="en-US" sz="1800" dirty="0" err="1">
                <a:solidFill>
                  <a:srgbClr val="7030A0"/>
                </a:solidFill>
              </a:rPr>
              <a:t>Español</a:t>
            </a:r>
            <a:r>
              <a:rPr lang="en-US" sz="1800" dirty="0">
                <a:solidFill>
                  <a:srgbClr val="7030A0"/>
                </a:solidFill>
              </a:rPr>
              <a:t>, </a:t>
            </a:r>
            <a:r>
              <a:rPr lang="en-US" sz="1800" dirty="0" err="1">
                <a:solidFill>
                  <a:srgbClr val="7030A0"/>
                </a:solidFill>
              </a:rPr>
              <a:t>Junio</a:t>
            </a:r>
            <a:r>
              <a:rPr lang="en-US" sz="1800" dirty="0">
                <a:solidFill>
                  <a:srgbClr val="7030A0"/>
                </a:solidFill>
              </a:rPr>
              <a:t> 2018, Vo15, No. 8, ISSN 1547-9161, p. 37</a:t>
            </a:r>
            <a:endParaRPr lang="en-US" sz="1800" i="1" dirty="0">
              <a:solidFill>
                <a:srgbClr val="7030A0"/>
              </a:solidFill>
            </a:endParaRPr>
          </a:p>
          <a:p>
            <a:pPr marL="137160" indent="0">
              <a:buNone/>
            </a:pPr>
            <a:r>
              <a:rPr lang="en-US" sz="1800" i="1" dirty="0" err="1">
                <a:solidFill>
                  <a:srgbClr val="7030A0"/>
                </a:solidFill>
              </a:rPr>
              <a:t>Traducción</a:t>
            </a:r>
            <a:r>
              <a:rPr lang="en-US" sz="1800" i="1" dirty="0">
                <a:solidFill>
                  <a:srgbClr val="7030A0"/>
                </a:solidFill>
              </a:rPr>
              <a:t> al </a:t>
            </a:r>
            <a:r>
              <a:rPr lang="en-US" sz="1800" i="1" dirty="0" err="1">
                <a:solidFill>
                  <a:srgbClr val="7030A0"/>
                </a:solidFill>
              </a:rPr>
              <a:t>inglés</a:t>
            </a:r>
            <a:r>
              <a:rPr lang="en-US" sz="1800" i="1" dirty="0">
                <a:solidFill>
                  <a:srgbClr val="7030A0"/>
                </a:solidFill>
              </a:rPr>
              <a:t>: Ana María Hernández Alstrum</a:t>
            </a:r>
          </a:p>
          <a:p>
            <a:pPr marL="137160" indent="0">
              <a:buNone/>
            </a:pPr>
            <a:endParaRPr lang="en-US" sz="1800" dirty="0">
              <a:solidFill>
                <a:srgbClr val="7030A0"/>
              </a:solidFill>
            </a:endParaRPr>
          </a:p>
          <a:p>
            <a:pPr marL="137160" indent="0">
              <a:buNone/>
            </a:pPr>
            <a:r>
              <a:rPr lang="en-US" sz="1800" dirty="0">
                <a:solidFill>
                  <a:srgbClr val="7030A0"/>
                </a:solidFill>
              </a:rPr>
              <a:t>Oración </a:t>
            </a:r>
            <a:r>
              <a:rPr lang="en-US" sz="1800" dirty="0" smtClean="0">
                <a:solidFill>
                  <a:srgbClr val="7030A0"/>
                </a:solidFill>
              </a:rPr>
              <a:t>final en </a:t>
            </a:r>
            <a:r>
              <a:rPr lang="en-US" sz="1800" dirty="0" err="1" smtClean="0">
                <a:solidFill>
                  <a:srgbClr val="7030A0"/>
                </a:solidFill>
              </a:rPr>
              <a:t>español</a:t>
            </a:r>
            <a:r>
              <a:rPr lang="en-US" sz="1800" dirty="0" smtClean="0">
                <a:solidFill>
                  <a:srgbClr val="7030A0"/>
                </a:solidFill>
              </a:rPr>
              <a:t>: </a:t>
            </a:r>
            <a:r>
              <a:rPr lang="en-US" sz="1800" dirty="0" err="1">
                <a:solidFill>
                  <a:srgbClr val="7030A0"/>
                </a:solidFill>
              </a:rPr>
              <a:t>Magnificat</a:t>
            </a:r>
            <a:r>
              <a:rPr lang="en-US" sz="1800" dirty="0">
                <a:solidFill>
                  <a:srgbClr val="7030A0"/>
                </a:solidFill>
              </a:rPr>
              <a:t> En </a:t>
            </a:r>
            <a:r>
              <a:rPr lang="en-US" sz="1800" dirty="0" err="1">
                <a:solidFill>
                  <a:srgbClr val="7030A0"/>
                </a:solidFill>
              </a:rPr>
              <a:t>Español</a:t>
            </a:r>
            <a:r>
              <a:rPr lang="en-US" sz="1800" dirty="0">
                <a:solidFill>
                  <a:srgbClr val="7030A0"/>
                </a:solidFill>
              </a:rPr>
              <a:t>, </a:t>
            </a:r>
            <a:r>
              <a:rPr lang="en-US" sz="1800" dirty="0" err="1">
                <a:solidFill>
                  <a:srgbClr val="7030A0"/>
                </a:solidFill>
              </a:rPr>
              <a:t>Junio</a:t>
            </a:r>
            <a:r>
              <a:rPr lang="en-US" sz="1800" dirty="0">
                <a:solidFill>
                  <a:srgbClr val="7030A0"/>
                </a:solidFill>
              </a:rPr>
              <a:t> 2018, Vo15, No. 8, ISSN 1547-9161, p. </a:t>
            </a:r>
            <a:r>
              <a:rPr lang="en-US" sz="1800" dirty="0" smtClean="0">
                <a:solidFill>
                  <a:srgbClr val="7030A0"/>
                </a:solidFill>
              </a:rPr>
              <a:t>67</a:t>
            </a:r>
            <a:endParaRPr lang="en-US" sz="1800" i="1" dirty="0">
              <a:solidFill>
                <a:srgbClr val="7030A0"/>
              </a:solidFill>
            </a:endParaRPr>
          </a:p>
          <a:p>
            <a:pPr marL="137160" indent="0">
              <a:buNone/>
            </a:pPr>
            <a:r>
              <a:rPr lang="en-US" sz="1800" i="1" dirty="0" err="1" smtClean="0">
                <a:solidFill>
                  <a:srgbClr val="7030A0"/>
                </a:solidFill>
              </a:rPr>
              <a:t>Traducción</a:t>
            </a:r>
            <a:r>
              <a:rPr lang="en-US" sz="1800" i="1" dirty="0" smtClean="0">
                <a:solidFill>
                  <a:srgbClr val="7030A0"/>
                </a:solidFill>
              </a:rPr>
              <a:t> </a:t>
            </a:r>
            <a:r>
              <a:rPr lang="en-US" sz="1800" i="1" dirty="0">
                <a:solidFill>
                  <a:srgbClr val="7030A0"/>
                </a:solidFill>
              </a:rPr>
              <a:t>al </a:t>
            </a:r>
            <a:r>
              <a:rPr lang="en-US" sz="1800" i="1" dirty="0" err="1">
                <a:solidFill>
                  <a:srgbClr val="7030A0"/>
                </a:solidFill>
              </a:rPr>
              <a:t>inglés</a:t>
            </a:r>
            <a:r>
              <a:rPr lang="en-US" sz="1800" i="1" dirty="0">
                <a:solidFill>
                  <a:srgbClr val="7030A0"/>
                </a:solidFill>
              </a:rPr>
              <a:t>: Ana María Hernández </a:t>
            </a:r>
            <a:r>
              <a:rPr lang="en-US" sz="1800" i="1" dirty="0" smtClean="0">
                <a:solidFill>
                  <a:srgbClr val="7030A0"/>
                </a:solidFill>
              </a:rPr>
              <a:t>Alstrum</a:t>
            </a:r>
          </a:p>
          <a:p>
            <a:pPr marL="137160" indent="0">
              <a:buNone/>
            </a:pPr>
            <a:endParaRPr lang="en-US" sz="1800" i="1" dirty="0">
              <a:solidFill>
                <a:srgbClr val="7030A0"/>
              </a:solidFill>
            </a:endParaRPr>
          </a:p>
          <a:p>
            <a:pPr marL="137160" indent="0">
              <a:buNone/>
            </a:pPr>
            <a:r>
              <a:rPr lang="en-US" sz="1800" dirty="0" smtClean="0">
                <a:solidFill>
                  <a:srgbClr val="7030A0"/>
                </a:solidFill>
              </a:rPr>
              <a:t>Image:</a:t>
            </a:r>
            <a:r>
              <a:rPr lang="en-US" sz="1800" i="1" dirty="0" smtClean="0">
                <a:solidFill>
                  <a:srgbClr val="7030A0"/>
                </a:solidFill>
              </a:rPr>
              <a:t> “A Cross of </a:t>
            </a:r>
            <a:r>
              <a:rPr lang="en-US" sz="1800" i="1" dirty="0">
                <a:solidFill>
                  <a:srgbClr val="7030A0"/>
                </a:solidFill>
              </a:rPr>
              <a:t>Candle </a:t>
            </a:r>
            <a:r>
              <a:rPr lang="en-US" sz="1800" i="1" dirty="0" smtClean="0">
                <a:solidFill>
                  <a:srgbClr val="7030A0"/>
                </a:solidFill>
              </a:rPr>
              <a:t>Light.jpg. “  {{</a:t>
            </a:r>
            <a:r>
              <a:rPr lang="en-US" sz="1800" i="1" dirty="0" err="1" smtClean="0">
                <a:solidFill>
                  <a:srgbClr val="7030A0"/>
                </a:solidFill>
              </a:rPr>
              <a:t>Information|Description</a:t>
            </a:r>
            <a:r>
              <a:rPr lang="en-US" sz="1800" i="1" dirty="0" smtClean="0">
                <a:solidFill>
                  <a:srgbClr val="7030A0"/>
                </a:solidFill>
              </a:rPr>
              <a:t>={{</a:t>
            </a:r>
            <a:r>
              <a:rPr lang="en-US" sz="1800" i="1" dirty="0" err="1" smtClean="0">
                <a:solidFill>
                  <a:srgbClr val="7030A0"/>
                </a:solidFill>
              </a:rPr>
              <a:t>en|On</a:t>
            </a:r>
            <a:r>
              <a:rPr lang="en-US" sz="1800" i="1" dirty="0" smtClean="0">
                <a:solidFill>
                  <a:srgbClr val="7030A0"/>
                </a:solidFill>
              </a:rPr>
              <a:t> the cross, a holy light so tender and kind}} {{</a:t>
            </a:r>
            <a:r>
              <a:rPr lang="en-US" sz="1800" dirty="0" err="1">
                <a:solidFill>
                  <a:srgbClr val="7030A0"/>
                </a:solidFill>
              </a:rPr>
              <a:t>十字架上的光芒，</a:t>
            </a:r>
            <a:r>
              <a:rPr lang="en-US" sz="1800" dirty="0" err="1" smtClean="0">
                <a:solidFill>
                  <a:srgbClr val="7030A0"/>
                </a:solidFill>
              </a:rPr>
              <a:t>溫柔又慈祥</a:t>
            </a:r>
            <a:r>
              <a:rPr lang="en-US" sz="1800" dirty="0" smtClean="0">
                <a:solidFill>
                  <a:srgbClr val="7030A0"/>
                </a:solidFill>
              </a:rPr>
              <a:t>}}|Source=self-made: arrangement made by Yun-Yu Hsieh and </a:t>
            </a:r>
            <a:r>
              <a:rPr lang="en-US" sz="1800" dirty="0" err="1" smtClean="0">
                <a:solidFill>
                  <a:srgbClr val="7030A0"/>
                </a:solidFill>
              </a:rPr>
              <a:t>Peole</a:t>
            </a:r>
            <a:r>
              <a:rPr lang="en-US" sz="1800" dirty="0" smtClean="0">
                <a:solidFill>
                  <a:srgbClr val="7030A0"/>
                </a:solidFill>
              </a:rPr>
              <a:t> from Austin Chinese Campus Christian Fellowship (ACCCF); at Gonzales, Texas, USA</a:t>
            </a:r>
            <a:endParaRPr lang="en-US" sz="1800" i="1" dirty="0">
              <a:solidFill>
                <a:srgbClr val="7030A0"/>
              </a:solidFill>
            </a:endParaRPr>
          </a:p>
          <a:p>
            <a:pPr marL="137160" indent="0">
              <a:buNone/>
            </a:pPr>
            <a:r>
              <a:rPr lang="en-US" sz="1800" i="1" dirty="0" smtClean="0">
                <a:solidFill>
                  <a:srgbClr val="7030A0"/>
                </a:solidFill>
                <a:hlinkClick r:id="rId3"/>
              </a:rPr>
              <a:t>https</a:t>
            </a:r>
            <a:r>
              <a:rPr lang="en-US" sz="1800" i="1" dirty="0">
                <a:solidFill>
                  <a:srgbClr val="7030A0"/>
                </a:solidFill>
                <a:hlinkClick r:id="rId3"/>
              </a:rPr>
              <a:t>://</a:t>
            </a:r>
            <a:r>
              <a:rPr lang="en-US" sz="1800" i="1" dirty="0" smtClean="0">
                <a:solidFill>
                  <a:srgbClr val="7030A0"/>
                </a:solidFill>
                <a:hlinkClick r:id="rId3"/>
              </a:rPr>
              <a:t>commons.wikimedia.org/wiki/File:A_Cross_of_Candle_Light.jpg</a:t>
            </a:r>
            <a:r>
              <a:rPr lang="en-US" sz="1800" i="1" dirty="0" smtClean="0">
                <a:solidFill>
                  <a:srgbClr val="7030A0"/>
                </a:solidFill>
              </a:rPr>
              <a:t>  02 February 2021</a:t>
            </a:r>
            <a:endParaRPr lang="en-US" sz="1800" i="1" dirty="0">
              <a:solidFill>
                <a:srgbClr val="7030A0"/>
              </a:solidFill>
            </a:endParaRPr>
          </a:p>
        </p:txBody>
      </p:sp>
    </p:spTree>
    <p:extLst>
      <p:ext uri="{BB962C8B-B14F-4D97-AF65-F5344CB8AC3E}">
        <p14:creationId xmlns:p14="http://schemas.microsoft.com/office/powerpoint/2010/main" val="2001677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82000" cy="2316162"/>
          </a:xfrm>
        </p:spPr>
        <p:txBody>
          <a:bodyPr>
            <a:normAutofit/>
          </a:bodyPr>
          <a:lstStyle/>
          <a:p>
            <a:r>
              <a:rPr lang="en-US" sz="2000" dirty="0" smtClean="0">
                <a:solidFill>
                  <a:srgbClr val="7030A0"/>
                </a:solidFill>
                <a:effectLst/>
                <a:latin typeface="Arial Rounded MT Bold" panose="020F0704030504030204" pitchFamily="34" charset="0"/>
              </a:rPr>
              <a:t>Each one of us is a light in this cross. It means that we are united in Christ, in his mission, in his message, in his way of life, more than anything we are united in his love. </a:t>
            </a:r>
            <a:br>
              <a:rPr lang="en-US" sz="2000" dirty="0" smtClean="0">
                <a:solidFill>
                  <a:srgbClr val="7030A0"/>
                </a:solidFill>
                <a:effectLst/>
                <a:latin typeface="Arial Rounded MT Bold" panose="020F0704030504030204" pitchFamily="34" charset="0"/>
              </a:rPr>
            </a:br>
            <a:r>
              <a:rPr lang="en-US" sz="2000" dirty="0" smtClean="0">
                <a:solidFill>
                  <a:srgbClr val="7030A0"/>
                </a:solidFill>
                <a:effectLst/>
                <a:latin typeface="Arial Rounded MT Bold" panose="020F0704030504030204" pitchFamily="34" charset="0"/>
              </a:rPr>
              <a:t/>
            </a:r>
            <a:br>
              <a:rPr lang="en-US" sz="2000" dirty="0" smtClean="0">
                <a:solidFill>
                  <a:srgbClr val="7030A0"/>
                </a:solidFill>
                <a:effectLst/>
                <a:latin typeface="Arial Rounded MT Bold" panose="020F0704030504030204" pitchFamily="34" charset="0"/>
              </a:rPr>
            </a:br>
            <a:r>
              <a:rPr lang="es-ES" sz="2000" dirty="0">
                <a:solidFill>
                  <a:srgbClr val="7030A0"/>
                </a:solidFill>
                <a:effectLst/>
                <a:latin typeface="Arial Rounded MT Bold" panose="020F0704030504030204" pitchFamily="34" charset="0"/>
              </a:rPr>
              <a:t>Cada uno de nosotros es una </a:t>
            </a:r>
            <a:r>
              <a:rPr lang="es-ES" sz="2000" dirty="0" smtClean="0">
                <a:solidFill>
                  <a:srgbClr val="7030A0"/>
                </a:solidFill>
                <a:effectLst/>
                <a:latin typeface="Arial Rounded MT Bold" panose="020F0704030504030204" pitchFamily="34" charset="0"/>
              </a:rPr>
              <a:t>luz de esta cruz. </a:t>
            </a:r>
            <a:r>
              <a:rPr lang="es-ES" sz="2000" dirty="0">
                <a:solidFill>
                  <a:srgbClr val="7030A0"/>
                </a:solidFill>
                <a:effectLst/>
                <a:latin typeface="Arial Rounded MT Bold" panose="020F0704030504030204" pitchFamily="34" charset="0"/>
              </a:rPr>
              <a:t>Significa que estamos unidos en </a:t>
            </a:r>
            <a:r>
              <a:rPr lang="es-ES" sz="2000" dirty="0" smtClean="0">
                <a:solidFill>
                  <a:srgbClr val="7030A0"/>
                </a:solidFill>
                <a:effectLst/>
                <a:latin typeface="Arial Rounded MT Bold" panose="020F0704030504030204" pitchFamily="34" charset="0"/>
              </a:rPr>
              <a:t>Cristo, </a:t>
            </a:r>
            <a:r>
              <a:rPr lang="es-ES" sz="2000" dirty="0">
                <a:solidFill>
                  <a:srgbClr val="7030A0"/>
                </a:solidFill>
                <a:effectLst/>
                <a:latin typeface="Arial Rounded MT Bold" panose="020F0704030504030204" pitchFamily="34" charset="0"/>
              </a:rPr>
              <a:t>en su misión, </a:t>
            </a:r>
            <a:r>
              <a:rPr lang="es-ES" sz="2000" dirty="0" smtClean="0">
                <a:solidFill>
                  <a:srgbClr val="7030A0"/>
                </a:solidFill>
                <a:effectLst/>
                <a:latin typeface="Arial Rounded MT Bold" panose="020F0704030504030204" pitchFamily="34" charset="0"/>
              </a:rPr>
              <a:t>en su </a:t>
            </a:r>
            <a:r>
              <a:rPr lang="es-ES" sz="2000" dirty="0">
                <a:solidFill>
                  <a:srgbClr val="7030A0"/>
                </a:solidFill>
                <a:effectLst/>
                <a:latin typeface="Arial Rounded MT Bold" panose="020F0704030504030204" pitchFamily="34" charset="0"/>
              </a:rPr>
              <a:t>mensaje, </a:t>
            </a:r>
            <a:r>
              <a:rPr lang="es-ES" sz="2000" dirty="0" smtClean="0">
                <a:solidFill>
                  <a:srgbClr val="7030A0"/>
                </a:solidFill>
                <a:effectLst/>
                <a:latin typeface="Arial Rounded MT Bold" panose="020F0704030504030204" pitchFamily="34" charset="0"/>
              </a:rPr>
              <a:t>en su </a:t>
            </a:r>
            <a:r>
              <a:rPr lang="es-ES" sz="2000" dirty="0">
                <a:solidFill>
                  <a:srgbClr val="7030A0"/>
                </a:solidFill>
                <a:effectLst/>
                <a:latin typeface="Arial Rounded MT Bold" panose="020F0704030504030204" pitchFamily="34" charset="0"/>
              </a:rPr>
              <a:t>forma de vida, más que nada estamos unidos en su amor.</a:t>
            </a:r>
            <a:endParaRPr lang="en-US" sz="2000" dirty="0">
              <a:solidFill>
                <a:srgbClr val="7030A0"/>
              </a:solidFill>
              <a:effectLst/>
              <a:latin typeface="Arial Rounded MT Bold" panose="020F0704030504030204" pitchFamily="34" charset="0"/>
            </a:endParaRPr>
          </a:p>
        </p:txBody>
      </p:sp>
      <p:pic>
        <p:nvPicPr>
          <p:cNvPr id="5" name="Content Placeholder 4" descr="https://upload.wikimedia.org/wikipedia/commons/f/f8/A_Cross_of_Candle_Light.jpg"/>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447800" y="2667000"/>
            <a:ext cx="6324600" cy="3886200"/>
          </a:xfrm>
          <a:prstGeom prst="rect">
            <a:avLst/>
          </a:prstGeom>
          <a:noFill/>
          <a:ln>
            <a:noFill/>
          </a:ln>
        </p:spPr>
      </p:pic>
    </p:spTree>
    <p:extLst>
      <p:ext uri="{BB962C8B-B14F-4D97-AF65-F5344CB8AC3E}">
        <p14:creationId xmlns:p14="http://schemas.microsoft.com/office/powerpoint/2010/main" val="35601529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020762"/>
          </a:xfrm>
        </p:spPr>
        <p:txBody>
          <a:bodyPr>
            <a:normAutofit/>
          </a:bodyPr>
          <a:lstStyle/>
          <a:p>
            <a:r>
              <a:rPr lang="en-US" sz="2800" dirty="0" smtClean="0">
                <a:solidFill>
                  <a:srgbClr val="7030A0"/>
                </a:solidFill>
              </a:rPr>
              <a:t>LECTURA - READING</a:t>
            </a:r>
            <a:r>
              <a:rPr lang="en-US" sz="2800" b="1" dirty="0" smtClean="0">
                <a:solidFill>
                  <a:srgbClr val="7030A0"/>
                </a:solidFill>
              </a:rPr>
              <a:t/>
            </a:r>
            <a:br>
              <a:rPr lang="en-US" sz="2800" b="1" dirty="0" smtClean="0">
                <a:solidFill>
                  <a:srgbClr val="7030A0"/>
                </a:solidFill>
              </a:rPr>
            </a:br>
            <a:r>
              <a:rPr lang="en-US" sz="2800" dirty="0" smtClean="0">
                <a:solidFill>
                  <a:srgbClr val="7030A0"/>
                </a:solidFill>
              </a:rPr>
              <a:t>Jr 29: 11-13</a:t>
            </a:r>
            <a:endParaRPr lang="en-US" sz="2800" b="1" dirty="0">
              <a:solidFill>
                <a:srgbClr val="7030A0"/>
              </a:solidFill>
            </a:endParaRPr>
          </a:p>
        </p:txBody>
      </p:sp>
      <p:sp>
        <p:nvSpPr>
          <p:cNvPr id="4" name="Content Placeholder 3"/>
          <p:cNvSpPr>
            <a:spLocks noGrp="1"/>
          </p:cNvSpPr>
          <p:nvPr>
            <p:ph sz="half" idx="1"/>
          </p:nvPr>
        </p:nvSpPr>
        <p:spPr>
          <a:xfrm>
            <a:off x="457200" y="1295400"/>
            <a:ext cx="4038600" cy="5334000"/>
          </a:xfrm>
        </p:spPr>
        <p:txBody>
          <a:bodyPr>
            <a:normAutofit fontScale="77500" lnSpcReduction="20000"/>
          </a:bodyPr>
          <a:lstStyle/>
          <a:p>
            <a:pPr marL="0" indent="0">
              <a:lnSpc>
                <a:spcPct val="120000"/>
              </a:lnSpc>
              <a:buNone/>
            </a:pPr>
            <a:r>
              <a:rPr lang="en-US" b="1" dirty="0" smtClean="0">
                <a:solidFill>
                  <a:srgbClr val="7030A0"/>
                </a:solidFill>
              </a:rPr>
              <a:t>Lectura del </a:t>
            </a:r>
            <a:r>
              <a:rPr lang="en-US" b="1" dirty="0" err="1" smtClean="0">
                <a:solidFill>
                  <a:srgbClr val="7030A0"/>
                </a:solidFill>
              </a:rPr>
              <a:t>Profeta</a:t>
            </a:r>
            <a:r>
              <a:rPr lang="en-US" b="1" dirty="0" smtClean="0">
                <a:solidFill>
                  <a:srgbClr val="7030A0"/>
                </a:solidFill>
              </a:rPr>
              <a:t> Jeremías</a:t>
            </a:r>
          </a:p>
          <a:p>
            <a:pPr marL="0" indent="0">
              <a:lnSpc>
                <a:spcPct val="120000"/>
              </a:lnSpc>
              <a:buNone/>
            </a:pPr>
            <a:endParaRPr lang="en-US" sz="1300" b="1" dirty="0">
              <a:solidFill>
                <a:srgbClr val="7030A0"/>
              </a:solidFill>
            </a:endParaRPr>
          </a:p>
          <a:p>
            <a:pPr marL="0" indent="0">
              <a:lnSpc>
                <a:spcPct val="120000"/>
              </a:lnSpc>
              <a:buNone/>
            </a:pPr>
            <a:r>
              <a:rPr lang="en-US" b="1" dirty="0" smtClean="0">
                <a:solidFill>
                  <a:srgbClr val="7030A0"/>
                </a:solidFill>
              </a:rPr>
              <a:t>“Porque </a:t>
            </a:r>
            <a:r>
              <a:rPr lang="en-US" b="1" dirty="0">
                <a:solidFill>
                  <a:srgbClr val="7030A0"/>
                </a:solidFill>
              </a:rPr>
              <a:t>yo conozco muy bien los planes que tengo proyectados sobre ustedes –oráculo del </a:t>
            </a:r>
            <a:r>
              <a:rPr lang="en-US" b="1" dirty="0" smtClean="0">
                <a:solidFill>
                  <a:srgbClr val="7030A0"/>
                </a:solidFill>
              </a:rPr>
              <a:t>SEÑOR: </a:t>
            </a:r>
            <a:r>
              <a:rPr lang="en-US" b="1" dirty="0">
                <a:solidFill>
                  <a:srgbClr val="7030A0"/>
                </a:solidFill>
              </a:rPr>
              <a:t>son planes de prosperidad y no de desgracia, para asegurarles un porvenir y una esperanza. Entonces, cuando ustedes me invoquen y vengan a suplicarme, yo los escucharé; cuando me busquen, me encontrarán, porque me buscarán de todo corazón</a:t>
            </a:r>
            <a:r>
              <a:rPr lang="en-US" b="1" dirty="0" smtClean="0">
                <a:solidFill>
                  <a:srgbClr val="7030A0"/>
                </a:solidFill>
              </a:rPr>
              <a:t>.”</a:t>
            </a:r>
          </a:p>
          <a:p>
            <a:pPr marL="0" indent="0">
              <a:lnSpc>
                <a:spcPct val="120000"/>
              </a:lnSpc>
              <a:buNone/>
            </a:pPr>
            <a:r>
              <a:rPr lang="en-US" b="1" dirty="0" smtClean="0">
                <a:solidFill>
                  <a:srgbClr val="7030A0"/>
                </a:solidFill>
              </a:rPr>
              <a:t>Palabra de Dios</a:t>
            </a:r>
          </a:p>
          <a:p>
            <a:pPr marL="0" indent="0">
              <a:lnSpc>
                <a:spcPct val="120000"/>
              </a:lnSpc>
              <a:buNone/>
            </a:pPr>
            <a:endParaRPr lang="en-US" b="1" dirty="0" smtClean="0">
              <a:solidFill>
                <a:srgbClr val="7030A0"/>
              </a:solidFill>
            </a:endParaRPr>
          </a:p>
          <a:p>
            <a:pPr marL="0" indent="0" algn="ctr">
              <a:buNone/>
            </a:pPr>
            <a:endParaRPr lang="en-US" b="1" dirty="0" smtClean="0">
              <a:solidFill>
                <a:schemeClr val="bg1"/>
              </a:solidFill>
            </a:endParaRPr>
          </a:p>
          <a:p>
            <a:pPr marL="0" indent="0" algn="ctr">
              <a:buNone/>
            </a:pPr>
            <a:endParaRPr lang="en-US" b="1" dirty="0">
              <a:solidFill>
                <a:schemeClr val="bg1"/>
              </a:solidFill>
            </a:endParaRPr>
          </a:p>
          <a:p>
            <a:pPr marL="0" indent="0" algn="ctr">
              <a:buNone/>
            </a:pPr>
            <a:endParaRPr lang="en-US" dirty="0"/>
          </a:p>
        </p:txBody>
      </p:sp>
      <p:sp>
        <p:nvSpPr>
          <p:cNvPr id="5" name="Content Placeholder 4"/>
          <p:cNvSpPr>
            <a:spLocks noGrp="1"/>
          </p:cNvSpPr>
          <p:nvPr>
            <p:ph sz="half" idx="2"/>
          </p:nvPr>
        </p:nvSpPr>
        <p:spPr>
          <a:xfrm>
            <a:off x="4800600" y="1295400"/>
            <a:ext cx="3962400" cy="5410200"/>
          </a:xfrm>
        </p:spPr>
        <p:txBody>
          <a:bodyPr>
            <a:normAutofit fontScale="77500" lnSpcReduction="20000"/>
          </a:bodyPr>
          <a:lstStyle/>
          <a:p>
            <a:pPr marL="0" indent="0">
              <a:lnSpc>
                <a:spcPct val="120000"/>
              </a:lnSpc>
              <a:buNone/>
            </a:pPr>
            <a:r>
              <a:rPr lang="en-US" b="1" dirty="0" smtClean="0">
                <a:solidFill>
                  <a:srgbClr val="7030A0"/>
                </a:solidFill>
              </a:rPr>
              <a:t>A reading from the book of the prophet Jeremiah</a:t>
            </a:r>
          </a:p>
          <a:p>
            <a:pPr marL="0" indent="0">
              <a:lnSpc>
                <a:spcPct val="120000"/>
              </a:lnSpc>
              <a:buNone/>
            </a:pPr>
            <a:endParaRPr lang="en-US" sz="1200" b="1" dirty="0" smtClean="0">
              <a:solidFill>
                <a:srgbClr val="7030A0"/>
              </a:solidFill>
            </a:endParaRPr>
          </a:p>
          <a:p>
            <a:pPr marL="0" indent="0">
              <a:lnSpc>
                <a:spcPct val="120000"/>
              </a:lnSpc>
              <a:buNone/>
            </a:pPr>
            <a:r>
              <a:rPr lang="en-US" b="1" dirty="0" smtClean="0">
                <a:solidFill>
                  <a:srgbClr val="7030A0"/>
                </a:solidFill>
              </a:rPr>
              <a:t>“For </a:t>
            </a:r>
            <a:r>
              <a:rPr lang="en-US" b="1" dirty="0">
                <a:solidFill>
                  <a:srgbClr val="7030A0"/>
                </a:solidFill>
              </a:rPr>
              <a:t>I know well the plans I have in mind for you, says the LORD, plans for your welfare, not for woe! plans to give you a future full of hope. When you call me, when you go to pray to me, I will listen to you. When you look for me, you will find me. Yes, when you seek me with all your heart</a:t>
            </a:r>
            <a:r>
              <a:rPr lang="en-US" b="1" dirty="0" smtClean="0">
                <a:solidFill>
                  <a:srgbClr val="7030A0"/>
                </a:solidFill>
              </a:rPr>
              <a:t>.”</a:t>
            </a:r>
          </a:p>
          <a:p>
            <a:pPr marL="0" indent="0">
              <a:lnSpc>
                <a:spcPct val="120000"/>
              </a:lnSpc>
              <a:buNone/>
            </a:pPr>
            <a:r>
              <a:rPr lang="en-US" b="1" dirty="0" smtClean="0">
                <a:solidFill>
                  <a:srgbClr val="7030A0"/>
                </a:solidFill>
              </a:rPr>
              <a:t>The word of the Lord.</a:t>
            </a:r>
          </a:p>
          <a:p>
            <a:pPr marL="0" indent="0">
              <a:lnSpc>
                <a:spcPct val="120000"/>
              </a:lnSpc>
              <a:buNone/>
            </a:pPr>
            <a:endParaRPr lang="en-US" b="1" dirty="0" smtClean="0">
              <a:solidFill>
                <a:srgbClr val="7030A0"/>
              </a:solidFill>
            </a:endParaRPr>
          </a:p>
          <a:p>
            <a:pPr marL="0" indent="0">
              <a:buNone/>
            </a:pPr>
            <a:endParaRPr lang="en-US" b="1" dirty="0" smtClean="0">
              <a:solidFill>
                <a:schemeClr val="bg1"/>
              </a:solidFill>
            </a:endParaRPr>
          </a:p>
          <a:p>
            <a:pPr marL="0" indent="0" algn="ctr">
              <a:buNone/>
            </a:pPr>
            <a:endParaRPr lang="en-US" b="1" dirty="0">
              <a:solidFill>
                <a:schemeClr val="bg1"/>
              </a:solidFill>
            </a:endParaRPr>
          </a:p>
          <a:p>
            <a:pPr marL="0" indent="0">
              <a:buNone/>
            </a:pPr>
            <a:endParaRPr lang="en-US" dirty="0"/>
          </a:p>
        </p:txBody>
      </p:sp>
    </p:spTree>
    <p:extLst>
      <p:ext uri="{BB962C8B-B14F-4D97-AF65-F5344CB8AC3E}">
        <p14:creationId xmlns:p14="http://schemas.microsoft.com/office/powerpoint/2010/main" val="31211098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smtClean="0"/>
              <a:t/>
            </a:r>
            <a:br>
              <a:rPr lang="en-US" dirty="0" smtClean="0"/>
            </a:br>
            <a:r>
              <a:rPr lang="en-US" sz="3100" dirty="0" smtClean="0">
                <a:solidFill>
                  <a:srgbClr val="7030A0"/>
                </a:solidFill>
              </a:rPr>
              <a:t>SALMO - PSALM </a:t>
            </a:r>
            <a:br>
              <a:rPr lang="en-US" sz="3100" dirty="0" smtClean="0">
                <a:solidFill>
                  <a:srgbClr val="7030A0"/>
                </a:solidFill>
              </a:rPr>
            </a:br>
            <a:r>
              <a:rPr lang="en-US" sz="3100" dirty="0" smtClean="0">
                <a:solidFill>
                  <a:srgbClr val="7030A0"/>
                </a:solidFill>
              </a:rPr>
              <a:t>119:1-2, 4-5, 17-18, 33-34</a:t>
            </a:r>
            <a:r>
              <a:rPr lang="en-US" sz="3100" dirty="0" smtClean="0"/>
              <a:t/>
            </a:r>
            <a:br>
              <a:rPr lang="en-US" sz="3100" dirty="0" smtClean="0"/>
            </a:br>
            <a:endParaRPr lang="en-US" sz="3100" dirty="0"/>
          </a:p>
        </p:txBody>
      </p:sp>
      <p:sp>
        <p:nvSpPr>
          <p:cNvPr id="6" name="Content Placeholder 5"/>
          <p:cNvSpPr>
            <a:spLocks noGrp="1"/>
          </p:cNvSpPr>
          <p:nvPr>
            <p:ph sz="half" idx="1"/>
          </p:nvPr>
        </p:nvSpPr>
        <p:spPr>
          <a:xfrm>
            <a:off x="381000" y="1600200"/>
            <a:ext cx="4038600" cy="5029200"/>
          </a:xfrm>
        </p:spPr>
        <p:txBody>
          <a:bodyPr>
            <a:normAutofit fontScale="25000" lnSpcReduction="20000"/>
          </a:bodyPr>
          <a:lstStyle/>
          <a:p>
            <a:pPr marL="0" indent="0">
              <a:buNone/>
            </a:pPr>
            <a:r>
              <a:rPr lang="en-US" sz="7200" b="1" dirty="0" smtClean="0">
                <a:solidFill>
                  <a:srgbClr val="7030A0"/>
                </a:solidFill>
                <a:cs typeface="Arial" panose="020B0604020202020204" pitchFamily="34" charset="0"/>
              </a:rPr>
              <a:t>R</a:t>
            </a:r>
            <a:r>
              <a:rPr lang="en-US" sz="7200" b="1" dirty="0">
                <a:solidFill>
                  <a:srgbClr val="7030A0"/>
                </a:solidFill>
                <a:cs typeface="Arial" panose="020B0604020202020204" pitchFamily="34" charset="0"/>
              </a:rPr>
              <a:t>. Dichosos los que caminan en la voluntad del </a:t>
            </a:r>
            <a:r>
              <a:rPr lang="en-US" sz="7200" b="1" dirty="0" smtClean="0">
                <a:solidFill>
                  <a:srgbClr val="7030A0"/>
                </a:solidFill>
                <a:cs typeface="Arial" panose="020B0604020202020204" pitchFamily="34" charset="0"/>
              </a:rPr>
              <a:t>Señor</a:t>
            </a:r>
            <a:endParaRPr lang="en-US" sz="7200" b="1" dirty="0">
              <a:solidFill>
                <a:srgbClr val="7030A0"/>
              </a:solidFill>
              <a:cs typeface="Arial" panose="020B0604020202020204" pitchFamily="34" charset="0"/>
            </a:endParaRPr>
          </a:p>
          <a:p>
            <a:pPr marL="0" indent="0">
              <a:buNone/>
            </a:pPr>
            <a:endParaRPr lang="en-US" sz="5600" b="1" dirty="0">
              <a:solidFill>
                <a:srgbClr val="7030A0"/>
              </a:solidFill>
              <a:cs typeface="Arial" panose="020B0604020202020204" pitchFamily="34" charset="0"/>
            </a:endParaRPr>
          </a:p>
          <a:p>
            <a:pPr marL="0" indent="0">
              <a:buNone/>
            </a:pPr>
            <a:r>
              <a:rPr lang="en-US" sz="5600" dirty="0" smtClean="0">
                <a:solidFill>
                  <a:srgbClr val="7030A0"/>
                </a:solidFill>
                <a:cs typeface="Arial" panose="020B0604020202020204" pitchFamily="34" charset="0"/>
              </a:rPr>
              <a:t>Felices </a:t>
            </a:r>
            <a:r>
              <a:rPr lang="en-US" sz="5600" dirty="0">
                <a:solidFill>
                  <a:srgbClr val="7030A0"/>
                </a:solidFill>
                <a:cs typeface="Arial" panose="020B0604020202020204" pitchFamily="34" charset="0"/>
              </a:rPr>
              <a:t>los que van por un camino intachable, los que siguen la ley del </a:t>
            </a:r>
            <a:r>
              <a:rPr lang="en-US" sz="5600" dirty="0" smtClean="0">
                <a:solidFill>
                  <a:srgbClr val="7030A0"/>
                </a:solidFill>
                <a:cs typeface="Arial" panose="020B0604020202020204" pitchFamily="34" charset="0"/>
              </a:rPr>
              <a:t>Señor. Felices </a:t>
            </a:r>
            <a:r>
              <a:rPr lang="en-US" sz="5600" dirty="0">
                <a:solidFill>
                  <a:srgbClr val="7030A0"/>
                </a:solidFill>
                <a:cs typeface="Arial" panose="020B0604020202020204" pitchFamily="34" charset="0"/>
              </a:rPr>
              <a:t>los que cumplen sus prescripciones y lo buscan de todo corazón. </a:t>
            </a:r>
            <a:r>
              <a:rPr lang="en-US" sz="5600" b="1" dirty="0">
                <a:solidFill>
                  <a:srgbClr val="7030A0"/>
                </a:solidFill>
                <a:cs typeface="Arial" panose="020B0604020202020204" pitchFamily="34" charset="0"/>
              </a:rPr>
              <a:t>R.</a:t>
            </a:r>
          </a:p>
          <a:p>
            <a:pPr marL="0" indent="0">
              <a:buNone/>
            </a:pPr>
            <a:endParaRPr lang="en-US" sz="5600" dirty="0" smtClean="0">
              <a:solidFill>
                <a:srgbClr val="7030A0"/>
              </a:solidFill>
              <a:cs typeface="Arial" panose="020B0604020202020204" pitchFamily="34" charset="0"/>
            </a:endParaRPr>
          </a:p>
          <a:p>
            <a:pPr marL="0" indent="0">
              <a:buNone/>
            </a:pPr>
            <a:r>
              <a:rPr lang="en-US" sz="5600" dirty="0" smtClean="0">
                <a:solidFill>
                  <a:srgbClr val="7030A0"/>
                </a:solidFill>
                <a:cs typeface="Arial" panose="020B0604020202020204" pitchFamily="34" charset="0"/>
              </a:rPr>
              <a:t>Tú </a:t>
            </a:r>
            <a:r>
              <a:rPr lang="en-US" sz="5600" dirty="0">
                <a:solidFill>
                  <a:srgbClr val="7030A0"/>
                </a:solidFill>
                <a:cs typeface="Arial" panose="020B0604020202020204" pitchFamily="34" charset="0"/>
              </a:rPr>
              <a:t>promulgaste tus mandamientos para que se cumplieran íntegramente</a:t>
            </a:r>
            <a:r>
              <a:rPr lang="en-US" sz="5600" dirty="0" smtClean="0">
                <a:solidFill>
                  <a:srgbClr val="7030A0"/>
                </a:solidFill>
                <a:cs typeface="Arial" panose="020B0604020202020204" pitchFamily="34" charset="0"/>
              </a:rPr>
              <a:t>. </a:t>
            </a:r>
          </a:p>
          <a:p>
            <a:pPr marL="0" indent="0">
              <a:buNone/>
            </a:pPr>
            <a:r>
              <a:rPr lang="en-US" sz="5600" dirty="0" smtClean="0">
                <a:solidFill>
                  <a:srgbClr val="7030A0"/>
                </a:solidFill>
                <a:cs typeface="Arial" panose="020B0604020202020204" pitchFamily="34" charset="0"/>
              </a:rPr>
              <a:t>¡Ojalá </a:t>
            </a:r>
            <a:r>
              <a:rPr lang="en-US" sz="5600" dirty="0">
                <a:solidFill>
                  <a:srgbClr val="7030A0"/>
                </a:solidFill>
                <a:cs typeface="Arial" panose="020B0604020202020204" pitchFamily="34" charset="0"/>
              </a:rPr>
              <a:t>yo me mantenga firme en la observancia de tus preceptos</a:t>
            </a:r>
            <a:r>
              <a:rPr lang="en-US" sz="5600" dirty="0" smtClean="0">
                <a:solidFill>
                  <a:srgbClr val="7030A0"/>
                </a:solidFill>
                <a:cs typeface="Arial" panose="020B0604020202020204" pitchFamily="34" charset="0"/>
              </a:rPr>
              <a:t>! </a:t>
            </a:r>
            <a:r>
              <a:rPr lang="en-US" sz="5600" b="1" dirty="0">
                <a:solidFill>
                  <a:srgbClr val="7030A0"/>
                </a:solidFill>
                <a:cs typeface="Arial" panose="020B0604020202020204" pitchFamily="34" charset="0"/>
              </a:rPr>
              <a:t>R.</a:t>
            </a:r>
            <a:endParaRPr lang="en-US" sz="5600" dirty="0" smtClean="0">
              <a:solidFill>
                <a:srgbClr val="7030A0"/>
              </a:solidFill>
              <a:cs typeface="Arial" panose="020B0604020202020204" pitchFamily="34" charset="0"/>
            </a:endParaRPr>
          </a:p>
          <a:p>
            <a:pPr marL="0" indent="0">
              <a:buNone/>
            </a:pPr>
            <a:endParaRPr lang="en-US" sz="5600" dirty="0">
              <a:solidFill>
                <a:srgbClr val="7030A0"/>
              </a:solidFill>
              <a:cs typeface="Arial" panose="020B0604020202020204" pitchFamily="34" charset="0"/>
            </a:endParaRPr>
          </a:p>
          <a:p>
            <a:pPr marL="0" indent="0">
              <a:buNone/>
            </a:pPr>
            <a:r>
              <a:rPr lang="en-US" sz="5600" dirty="0" smtClean="0">
                <a:solidFill>
                  <a:srgbClr val="7030A0"/>
                </a:solidFill>
                <a:cs typeface="Arial" panose="020B0604020202020204" pitchFamily="34" charset="0"/>
              </a:rPr>
              <a:t>Sé </a:t>
            </a:r>
            <a:r>
              <a:rPr lang="en-US" sz="5600" dirty="0">
                <a:solidFill>
                  <a:srgbClr val="7030A0"/>
                </a:solidFill>
                <a:cs typeface="Arial" panose="020B0604020202020204" pitchFamily="34" charset="0"/>
              </a:rPr>
              <a:t>bueno con tu servidor, para que yo viva y pueda cumplir tu palabra</a:t>
            </a:r>
            <a:r>
              <a:rPr lang="en-US" sz="5600" dirty="0" smtClean="0">
                <a:solidFill>
                  <a:srgbClr val="7030A0"/>
                </a:solidFill>
                <a:cs typeface="Arial" panose="020B0604020202020204" pitchFamily="34" charset="0"/>
              </a:rPr>
              <a:t>. </a:t>
            </a:r>
          </a:p>
          <a:p>
            <a:pPr marL="0" indent="0">
              <a:buNone/>
            </a:pPr>
            <a:r>
              <a:rPr lang="en-US" sz="5600" dirty="0">
                <a:solidFill>
                  <a:srgbClr val="7030A0"/>
                </a:solidFill>
                <a:cs typeface="Arial" panose="020B0604020202020204" pitchFamily="34" charset="0"/>
              </a:rPr>
              <a:t>Abre mis ojos, para que contemple las maravillas de tu ley</a:t>
            </a:r>
            <a:r>
              <a:rPr lang="en-US" sz="5600" dirty="0" smtClean="0">
                <a:solidFill>
                  <a:srgbClr val="7030A0"/>
                </a:solidFill>
                <a:cs typeface="Arial" panose="020B0604020202020204" pitchFamily="34" charset="0"/>
              </a:rPr>
              <a:t>. </a:t>
            </a:r>
            <a:r>
              <a:rPr lang="en-US" sz="5600" b="1" dirty="0">
                <a:solidFill>
                  <a:srgbClr val="7030A0"/>
                </a:solidFill>
                <a:cs typeface="Arial" panose="020B0604020202020204" pitchFamily="34" charset="0"/>
              </a:rPr>
              <a:t>R.</a:t>
            </a:r>
            <a:endParaRPr lang="en-US" sz="5600" dirty="0" smtClean="0">
              <a:solidFill>
                <a:srgbClr val="7030A0"/>
              </a:solidFill>
              <a:cs typeface="Arial" panose="020B0604020202020204" pitchFamily="34" charset="0"/>
            </a:endParaRPr>
          </a:p>
          <a:p>
            <a:pPr marL="0" indent="0">
              <a:buNone/>
            </a:pPr>
            <a:endParaRPr lang="en-US" sz="5600" dirty="0" smtClean="0">
              <a:solidFill>
                <a:srgbClr val="7030A0"/>
              </a:solidFill>
              <a:cs typeface="Arial" panose="020B0604020202020204" pitchFamily="34" charset="0"/>
            </a:endParaRPr>
          </a:p>
          <a:p>
            <a:pPr marL="0" indent="0">
              <a:lnSpc>
                <a:spcPct val="120000"/>
              </a:lnSpc>
              <a:buNone/>
            </a:pPr>
            <a:r>
              <a:rPr lang="en-US" sz="5600" dirty="0" smtClean="0">
                <a:solidFill>
                  <a:srgbClr val="7030A0"/>
                </a:solidFill>
                <a:cs typeface="Arial" panose="020B0604020202020204" pitchFamily="34" charset="0"/>
              </a:rPr>
              <a:t>Muéstrame</a:t>
            </a:r>
            <a:r>
              <a:rPr lang="en-US" sz="5600" dirty="0">
                <a:solidFill>
                  <a:srgbClr val="7030A0"/>
                </a:solidFill>
                <a:cs typeface="Arial" panose="020B0604020202020204" pitchFamily="34" charset="0"/>
              </a:rPr>
              <a:t>, Señor, el camino de tus preceptos, y yo los cumpliré a la perfección</a:t>
            </a:r>
            <a:r>
              <a:rPr lang="en-US" sz="5600" dirty="0" smtClean="0">
                <a:solidFill>
                  <a:srgbClr val="7030A0"/>
                </a:solidFill>
                <a:cs typeface="Arial" panose="020B0604020202020204" pitchFamily="34" charset="0"/>
              </a:rPr>
              <a:t>. </a:t>
            </a:r>
            <a:r>
              <a:rPr lang="en-US" sz="5600" dirty="0">
                <a:solidFill>
                  <a:srgbClr val="7030A0"/>
                </a:solidFill>
                <a:cs typeface="Arial" panose="020B0604020202020204" pitchFamily="34" charset="0"/>
              </a:rPr>
              <a:t>Instrúyeme, para que observe tu ley y la cumpla de todo corazón</a:t>
            </a:r>
            <a:r>
              <a:rPr lang="en-US" sz="5600" dirty="0" smtClean="0">
                <a:solidFill>
                  <a:srgbClr val="7030A0"/>
                </a:solidFill>
                <a:cs typeface="Arial" panose="020B0604020202020204" pitchFamily="34" charset="0"/>
              </a:rPr>
              <a:t>. </a:t>
            </a:r>
            <a:r>
              <a:rPr lang="en-US" sz="5600" b="1" dirty="0">
                <a:solidFill>
                  <a:srgbClr val="7030A0"/>
                </a:solidFill>
                <a:cs typeface="Arial" panose="020B0604020202020204" pitchFamily="34" charset="0"/>
              </a:rPr>
              <a:t>R.</a:t>
            </a:r>
            <a:endParaRPr lang="en-US" sz="5600" dirty="0" smtClean="0">
              <a:solidFill>
                <a:srgbClr val="7030A0"/>
              </a:solidFill>
              <a:cs typeface="Arial" panose="020B0604020202020204" pitchFamily="34" charset="0"/>
            </a:endParaRPr>
          </a:p>
          <a:p>
            <a:pPr marL="0" indent="0">
              <a:buNone/>
            </a:pPr>
            <a:endParaRPr lang="en-US" dirty="0"/>
          </a:p>
          <a:p>
            <a:pPr marL="0" indent="0">
              <a:buNone/>
            </a:pPr>
            <a:r>
              <a:rPr lang="en-US" dirty="0"/>
              <a:t>  </a:t>
            </a:r>
          </a:p>
          <a:p>
            <a:pPr marL="0" indent="0">
              <a:buNone/>
            </a:pPr>
            <a:endParaRPr lang="en-US" dirty="0"/>
          </a:p>
        </p:txBody>
      </p:sp>
      <p:sp>
        <p:nvSpPr>
          <p:cNvPr id="2" name="Content Placeholder 1"/>
          <p:cNvSpPr>
            <a:spLocks noGrp="1"/>
          </p:cNvSpPr>
          <p:nvPr>
            <p:ph sz="half" idx="2"/>
          </p:nvPr>
        </p:nvSpPr>
        <p:spPr>
          <a:xfrm>
            <a:off x="4648200" y="1600200"/>
            <a:ext cx="4419600" cy="5181600"/>
          </a:xfrm>
        </p:spPr>
        <p:txBody>
          <a:bodyPr>
            <a:noAutofit/>
          </a:bodyPr>
          <a:lstStyle/>
          <a:p>
            <a:pPr marL="0" indent="0">
              <a:buNone/>
            </a:pPr>
            <a:r>
              <a:rPr lang="en-US" sz="1800" b="1" dirty="0" smtClean="0">
                <a:solidFill>
                  <a:srgbClr val="7030A0"/>
                </a:solidFill>
                <a:cs typeface="Arial" panose="020B0604020202020204" pitchFamily="34" charset="0"/>
              </a:rPr>
              <a:t>R</a:t>
            </a:r>
            <a:r>
              <a:rPr lang="en-US" sz="1800" b="1" dirty="0">
                <a:solidFill>
                  <a:srgbClr val="7030A0"/>
                </a:solidFill>
                <a:cs typeface="Arial" panose="020B0604020202020204" pitchFamily="34" charset="0"/>
              </a:rPr>
              <a:t>.  Blessed are they who follow the law of the Lord!</a:t>
            </a:r>
            <a:r>
              <a:rPr lang="en-US" sz="1800" b="1" dirty="0">
                <a:solidFill>
                  <a:schemeClr val="bg1"/>
                </a:solidFill>
                <a:cs typeface="Arial" panose="020B0604020202020204" pitchFamily="34" charset="0"/>
              </a:rPr>
              <a:t/>
            </a:r>
            <a:br>
              <a:rPr lang="en-US" sz="1800" b="1" dirty="0">
                <a:solidFill>
                  <a:schemeClr val="bg1"/>
                </a:solidFill>
                <a:cs typeface="Arial" panose="020B0604020202020204" pitchFamily="34" charset="0"/>
              </a:rPr>
            </a:br>
            <a:endParaRPr lang="en-US" sz="1000" b="1" dirty="0" smtClean="0">
              <a:solidFill>
                <a:schemeClr val="bg1"/>
              </a:solidFill>
              <a:cs typeface="Arial" panose="020B0604020202020204" pitchFamily="34" charset="0"/>
            </a:endParaRPr>
          </a:p>
          <a:p>
            <a:pPr marL="0" indent="0">
              <a:buNone/>
            </a:pPr>
            <a:r>
              <a:rPr lang="en-US" sz="1400" dirty="0" smtClean="0">
                <a:solidFill>
                  <a:srgbClr val="7030A0"/>
                </a:solidFill>
                <a:cs typeface="Arial" panose="020B0604020202020204" pitchFamily="34" charset="0"/>
              </a:rPr>
              <a:t>Blessed </a:t>
            </a:r>
            <a:r>
              <a:rPr lang="en-US" sz="1400" dirty="0">
                <a:solidFill>
                  <a:srgbClr val="7030A0"/>
                </a:solidFill>
                <a:cs typeface="Arial" panose="020B0604020202020204" pitchFamily="34" charset="0"/>
              </a:rPr>
              <a:t>are they whose way is blameless,</a:t>
            </a:r>
            <a:br>
              <a:rPr lang="en-US" sz="1400" dirty="0">
                <a:solidFill>
                  <a:srgbClr val="7030A0"/>
                </a:solidFill>
                <a:cs typeface="Arial" panose="020B0604020202020204" pitchFamily="34" charset="0"/>
              </a:rPr>
            </a:br>
            <a:r>
              <a:rPr lang="en-US" sz="1400" dirty="0">
                <a:solidFill>
                  <a:srgbClr val="7030A0"/>
                </a:solidFill>
                <a:cs typeface="Arial" panose="020B0604020202020204" pitchFamily="34" charset="0"/>
              </a:rPr>
              <a:t>who walk in the law of the LORD.</a:t>
            </a:r>
            <a:br>
              <a:rPr lang="en-US" sz="1400" dirty="0">
                <a:solidFill>
                  <a:srgbClr val="7030A0"/>
                </a:solidFill>
                <a:cs typeface="Arial" panose="020B0604020202020204" pitchFamily="34" charset="0"/>
              </a:rPr>
            </a:br>
            <a:r>
              <a:rPr lang="en-US" sz="1400" dirty="0">
                <a:solidFill>
                  <a:srgbClr val="7030A0"/>
                </a:solidFill>
                <a:cs typeface="Arial" panose="020B0604020202020204" pitchFamily="34" charset="0"/>
              </a:rPr>
              <a:t>Blessed are they who observe his decrees,</a:t>
            </a:r>
            <a:br>
              <a:rPr lang="en-US" sz="1400" dirty="0">
                <a:solidFill>
                  <a:srgbClr val="7030A0"/>
                </a:solidFill>
                <a:cs typeface="Arial" panose="020B0604020202020204" pitchFamily="34" charset="0"/>
              </a:rPr>
            </a:br>
            <a:r>
              <a:rPr lang="en-US" sz="1400" dirty="0">
                <a:solidFill>
                  <a:srgbClr val="7030A0"/>
                </a:solidFill>
                <a:cs typeface="Arial" panose="020B0604020202020204" pitchFamily="34" charset="0"/>
              </a:rPr>
              <a:t>who seek him with all their heart. </a:t>
            </a:r>
            <a:r>
              <a:rPr lang="en-US" sz="1400" b="1" dirty="0">
                <a:solidFill>
                  <a:srgbClr val="7030A0"/>
                </a:solidFill>
                <a:cs typeface="Arial" panose="020B0604020202020204" pitchFamily="34" charset="0"/>
              </a:rPr>
              <a:t>R.</a:t>
            </a:r>
            <a:r>
              <a:rPr lang="en-US" sz="1400" dirty="0" smtClean="0">
                <a:solidFill>
                  <a:srgbClr val="7030A0"/>
                </a:solidFill>
                <a:cs typeface="Arial" panose="020B0604020202020204" pitchFamily="34" charset="0"/>
              </a:rPr>
              <a:t> </a:t>
            </a:r>
            <a:r>
              <a:rPr lang="en-US" sz="1400" dirty="0">
                <a:solidFill>
                  <a:srgbClr val="7030A0"/>
                </a:solidFill>
                <a:cs typeface="Arial" panose="020B0604020202020204" pitchFamily="34" charset="0"/>
              </a:rPr>
              <a:t>    </a:t>
            </a:r>
            <a:endParaRPr lang="en-US" sz="1400" dirty="0" smtClean="0">
              <a:solidFill>
                <a:srgbClr val="7030A0"/>
              </a:solidFill>
              <a:cs typeface="Arial" panose="020B0604020202020204" pitchFamily="34" charset="0"/>
            </a:endParaRPr>
          </a:p>
          <a:p>
            <a:pPr marL="0" indent="0">
              <a:buNone/>
            </a:pPr>
            <a:endParaRPr lang="en-US" sz="800" dirty="0" smtClean="0">
              <a:solidFill>
                <a:srgbClr val="7030A0"/>
              </a:solidFill>
              <a:cs typeface="Arial" panose="020B0604020202020204" pitchFamily="34" charset="0"/>
            </a:endParaRPr>
          </a:p>
          <a:p>
            <a:pPr marL="0" indent="0">
              <a:buNone/>
            </a:pPr>
            <a:r>
              <a:rPr lang="en-US" sz="1400" dirty="0" smtClean="0">
                <a:solidFill>
                  <a:srgbClr val="7030A0"/>
                </a:solidFill>
                <a:cs typeface="Arial" panose="020B0604020202020204" pitchFamily="34" charset="0"/>
              </a:rPr>
              <a:t>You </a:t>
            </a:r>
            <a:r>
              <a:rPr lang="en-US" sz="1400" dirty="0">
                <a:solidFill>
                  <a:srgbClr val="7030A0"/>
                </a:solidFill>
                <a:cs typeface="Arial" panose="020B0604020202020204" pitchFamily="34" charset="0"/>
              </a:rPr>
              <a:t>have commanded that your </a:t>
            </a:r>
            <a:r>
              <a:rPr lang="en-US" sz="1400" dirty="0" smtClean="0">
                <a:solidFill>
                  <a:srgbClr val="7030A0"/>
                </a:solidFill>
                <a:cs typeface="Arial" panose="020B0604020202020204" pitchFamily="34" charset="0"/>
              </a:rPr>
              <a:t>precepts</a:t>
            </a:r>
          </a:p>
          <a:p>
            <a:pPr marL="0" indent="0">
              <a:buNone/>
            </a:pPr>
            <a:r>
              <a:rPr lang="en-US" sz="1400" dirty="0" smtClean="0">
                <a:solidFill>
                  <a:srgbClr val="7030A0"/>
                </a:solidFill>
                <a:cs typeface="Arial" panose="020B0604020202020204" pitchFamily="34" charset="0"/>
              </a:rPr>
              <a:t>be </a:t>
            </a:r>
            <a:r>
              <a:rPr lang="en-US" sz="1400" dirty="0">
                <a:solidFill>
                  <a:srgbClr val="7030A0"/>
                </a:solidFill>
                <a:cs typeface="Arial" panose="020B0604020202020204" pitchFamily="34" charset="0"/>
              </a:rPr>
              <a:t>diligently kept.</a:t>
            </a:r>
            <a:br>
              <a:rPr lang="en-US" sz="1400" dirty="0">
                <a:solidFill>
                  <a:srgbClr val="7030A0"/>
                </a:solidFill>
                <a:cs typeface="Arial" panose="020B0604020202020204" pitchFamily="34" charset="0"/>
              </a:rPr>
            </a:br>
            <a:r>
              <a:rPr lang="en-US" sz="1400" dirty="0">
                <a:solidFill>
                  <a:srgbClr val="7030A0"/>
                </a:solidFill>
                <a:cs typeface="Arial" panose="020B0604020202020204" pitchFamily="34" charset="0"/>
              </a:rPr>
              <a:t>Oh, that I might be firm in the ways</a:t>
            </a:r>
            <a:br>
              <a:rPr lang="en-US" sz="1400" dirty="0">
                <a:solidFill>
                  <a:srgbClr val="7030A0"/>
                </a:solidFill>
                <a:cs typeface="Arial" panose="020B0604020202020204" pitchFamily="34" charset="0"/>
              </a:rPr>
            </a:br>
            <a:r>
              <a:rPr lang="en-US" sz="1400" dirty="0">
                <a:solidFill>
                  <a:srgbClr val="7030A0"/>
                </a:solidFill>
                <a:cs typeface="Arial" panose="020B0604020202020204" pitchFamily="34" charset="0"/>
              </a:rPr>
              <a:t>of keeping your statutes! </a:t>
            </a:r>
            <a:r>
              <a:rPr lang="en-US" sz="1400" b="1" dirty="0">
                <a:solidFill>
                  <a:srgbClr val="7030A0"/>
                </a:solidFill>
                <a:cs typeface="Arial" panose="020B0604020202020204" pitchFamily="34" charset="0"/>
              </a:rPr>
              <a:t>R. </a:t>
            </a:r>
            <a:endParaRPr lang="en-US" sz="1400" b="1" dirty="0" smtClean="0">
              <a:solidFill>
                <a:srgbClr val="7030A0"/>
              </a:solidFill>
              <a:cs typeface="Arial" panose="020B0604020202020204" pitchFamily="34" charset="0"/>
            </a:endParaRPr>
          </a:p>
          <a:p>
            <a:pPr marL="0" indent="0">
              <a:buNone/>
            </a:pPr>
            <a:endParaRPr lang="en-US" sz="800" b="1" dirty="0">
              <a:solidFill>
                <a:srgbClr val="7030A0"/>
              </a:solidFill>
              <a:cs typeface="Arial" panose="020B0604020202020204" pitchFamily="34" charset="0"/>
            </a:endParaRPr>
          </a:p>
          <a:p>
            <a:pPr marL="0" indent="0">
              <a:buNone/>
            </a:pPr>
            <a:r>
              <a:rPr lang="en-US" sz="1400" dirty="0" smtClean="0">
                <a:solidFill>
                  <a:srgbClr val="7030A0"/>
                </a:solidFill>
                <a:cs typeface="Arial" panose="020B0604020202020204" pitchFamily="34" charset="0"/>
              </a:rPr>
              <a:t>Be </a:t>
            </a:r>
            <a:r>
              <a:rPr lang="en-US" sz="1400" dirty="0">
                <a:solidFill>
                  <a:srgbClr val="7030A0"/>
                </a:solidFill>
                <a:cs typeface="Arial" panose="020B0604020202020204" pitchFamily="34" charset="0"/>
              </a:rPr>
              <a:t>good to your servant, that I may </a:t>
            </a:r>
            <a:r>
              <a:rPr lang="en-US" sz="1400" dirty="0" smtClean="0">
                <a:solidFill>
                  <a:srgbClr val="7030A0"/>
                </a:solidFill>
                <a:cs typeface="Arial" panose="020B0604020202020204" pitchFamily="34" charset="0"/>
              </a:rPr>
              <a:t>live</a:t>
            </a:r>
          </a:p>
          <a:p>
            <a:pPr marL="0" indent="0">
              <a:buNone/>
            </a:pPr>
            <a:r>
              <a:rPr lang="en-US" sz="1400" dirty="0" smtClean="0">
                <a:solidFill>
                  <a:srgbClr val="7030A0"/>
                </a:solidFill>
                <a:cs typeface="Arial" panose="020B0604020202020204" pitchFamily="34" charset="0"/>
              </a:rPr>
              <a:t>and </a:t>
            </a:r>
            <a:r>
              <a:rPr lang="en-US" sz="1400" dirty="0">
                <a:solidFill>
                  <a:srgbClr val="7030A0"/>
                </a:solidFill>
                <a:cs typeface="Arial" panose="020B0604020202020204" pitchFamily="34" charset="0"/>
              </a:rPr>
              <a:t>keep your </a:t>
            </a:r>
            <a:r>
              <a:rPr lang="en-US" sz="1400" dirty="0" smtClean="0">
                <a:solidFill>
                  <a:srgbClr val="7030A0"/>
                </a:solidFill>
                <a:cs typeface="Arial" panose="020B0604020202020204" pitchFamily="34" charset="0"/>
              </a:rPr>
              <a:t>words.</a:t>
            </a:r>
          </a:p>
          <a:p>
            <a:pPr marL="0" indent="0">
              <a:buNone/>
            </a:pPr>
            <a:r>
              <a:rPr lang="en-US" sz="1400" dirty="0" smtClean="0">
                <a:solidFill>
                  <a:srgbClr val="7030A0"/>
                </a:solidFill>
                <a:cs typeface="Arial" panose="020B0604020202020204" pitchFamily="34" charset="0"/>
              </a:rPr>
              <a:t>Open </a:t>
            </a:r>
            <a:r>
              <a:rPr lang="en-US" sz="1400" dirty="0">
                <a:solidFill>
                  <a:srgbClr val="7030A0"/>
                </a:solidFill>
                <a:cs typeface="Arial" panose="020B0604020202020204" pitchFamily="34" charset="0"/>
              </a:rPr>
              <a:t>my eyes, that I may </a:t>
            </a:r>
            <a:r>
              <a:rPr lang="en-US" sz="1400" dirty="0" smtClean="0">
                <a:solidFill>
                  <a:srgbClr val="7030A0"/>
                </a:solidFill>
                <a:cs typeface="Arial" panose="020B0604020202020204" pitchFamily="34" charset="0"/>
              </a:rPr>
              <a:t>consider</a:t>
            </a:r>
          </a:p>
          <a:p>
            <a:pPr marL="0" indent="0">
              <a:buNone/>
            </a:pPr>
            <a:r>
              <a:rPr lang="en-US" sz="1400" dirty="0" smtClean="0">
                <a:solidFill>
                  <a:srgbClr val="7030A0"/>
                </a:solidFill>
                <a:cs typeface="Arial" panose="020B0604020202020204" pitchFamily="34" charset="0"/>
              </a:rPr>
              <a:t>the </a:t>
            </a:r>
            <a:r>
              <a:rPr lang="en-US" sz="1400" dirty="0">
                <a:solidFill>
                  <a:srgbClr val="7030A0"/>
                </a:solidFill>
                <a:cs typeface="Arial" panose="020B0604020202020204" pitchFamily="34" charset="0"/>
              </a:rPr>
              <a:t>wonders of your law. </a:t>
            </a:r>
            <a:r>
              <a:rPr lang="en-US" sz="1400" b="1" dirty="0">
                <a:solidFill>
                  <a:srgbClr val="7030A0"/>
                </a:solidFill>
                <a:cs typeface="Arial" panose="020B0604020202020204" pitchFamily="34" charset="0"/>
              </a:rPr>
              <a:t>R.</a:t>
            </a:r>
            <a:endParaRPr lang="en-US" sz="1400" dirty="0" smtClean="0">
              <a:solidFill>
                <a:srgbClr val="7030A0"/>
              </a:solidFill>
              <a:cs typeface="Arial" panose="020B0604020202020204" pitchFamily="34" charset="0"/>
            </a:endParaRPr>
          </a:p>
          <a:p>
            <a:pPr marL="0" indent="0">
              <a:buNone/>
            </a:pPr>
            <a:endParaRPr lang="en-US" sz="800" dirty="0" smtClean="0">
              <a:solidFill>
                <a:srgbClr val="7030A0"/>
              </a:solidFill>
              <a:cs typeface="Arial" panose="020B0604020202020204" pitchFamily="34" charset="0"/>
            </a:endParaRPr>
          </a:p>
          <a:p>
            <a:pPr marL="0" indent="0">
              <a:buNone/>
            </a:pPr>
            <a:r>
              <a:rPr lang="en-US" sz="1400" dirty="0" smtClean="0">
                <a:solidFill>
                  <a:srgbClr val="7030A0"/>
                </a:solidFill>
                <a:cs typeface="Arial" panose="020B0604020202020204" pitchFamily="34" charset="0"/>
              </a:rPr>
              <a:t>Instruct </a:t>
            </a:r>
            <a:r>
              <a:rPr lang="en-US" sz="1400" dirty="0">
                <a:solidFill>
                  <a:srgbClr val="7030A0"/>
                </a:solidFill>
                <a:cs typeface="Arial" panose="020B0604020202020204" pitchFamily="34" charset="0"/>
              </a:rPr>
              <a:t>me, O LORD, in the way of your </a:t>
            </a:r>
            <a:r>
              <a:rPr lang="en-US" sz="1400" dirty="0" smtClean="0">
                <a:solidFill>
                  <a:srgbClr val="7030A0"/>
                </a:solidFill>
                <a:cs typeface="Arial" panose="020B0604020202020204" pitchFamily="34" charset="0"/>
              </a:rPr>
              <a:t>statutes,</a:t>
            </a:r>
          </a:p>
          <a:p>
            <a:pPr marL="0" indent="0">
              <a:buNone/>
            </a:pPr>
            <a:r>
              <a:rPr lang="en-US" sz="1400" dirty="0" smtClean="0">
                <a:solidFill>
                  <a:srgbClr val="7030A0"/>
                </a:solidFill>
                <a:cs typeface="Arial" panose="020B0604020202020204" pitchFamily="34" charset="0"/>
              </a:rPr>
              <a:t>that </a:t>
            </a:r>
            <a:r>
              <a:rPr lang="en-US" sz="1400" dirty="0">
                <a:solidFill>
                  <a:srgbClr val="7030A0"/>
                </a:solidFill>
                <a:cs typeface="Arial" panose="020B0604020202020204" pitchFamily="34" charset="0"/>
              </a:rPr>
              <a:t>I may exactly observe </a:t>
            </a:r>
            <a:r>
              <a:rPr lang="en-US" sz="1400" dirty="0" smtClean="0">
                <a:solidFill>
                  <a:srgbClr val="7030A0"/>
                </a:solidFill>
                <a:cs typeface="Arial" panose="020B0604020202020204" pitchFamily="34" charset="0"/>
              </a:rPr>
              <a:t>them.</a:t>
            </a:r>
          </a:p>
          <a:p>
            <a:pPr marL="0" indent="0">
              <a:buNone/>
            </a:pPr>
            <a:r>
              <a:rPr lang="en-US" sz="1400" dirty="0" smtClean="0">
                <a:solidFill>
                  <a:srgbClr val="7030A0"/>
                </a:solidFill>
                <a:cs typeface="Arial" panose="020B0604020202020204" pitchFamily="34" charset="0"/>
              </a:rPr>
              <a:t>Give </a:t>
            </a:r>
            <a:r>
              <a:rPr lang="en-US" sz="1400" dirty="0">
                <a:solidFill>
                  <a:srgbClr val="7030A0"/>
                </a:solidFill>
                <a:cs typeface="Arial" panose="020B0604020202020204" pitchFamily="34" charset="0"/>
              </a:rPr>
              <a:t>me discernment, that I may observe your </a:t>
            </a:r>
            <a:r>
              <a:rPr lang="en-US" sz="1400" dirty="0" smtClean="0">
                <a:solidFill>
                  <a:srgbClr val="7030A0"/>
                </a:solidFill>
                <a:cs typeface="Arial" panose="020B0604020202020204" pitchFamily="34" charset="0"/>
              </a:rPr>
              <a:t>law</a:t>
            </a:r>
          </a:p>
          <a:p>
            <a:pPr marL="0" indent="0">
              <a:buNone/>
            </a:pPr>
            <a:r>
              <a:rPr lang="en-US" sz="1400" dirty="0" smtClean="0">
                <a:solidFill>
                  <a:srgbClr val="7030A0"/>
                </a:solidFill>
                <a:cs typeface="Arial" panose="020B0604020202020204" pitchFamily="34" charset="0"/>
              </a:rPr>
              <a:t>And </a:t>
            </a:r>
            <a:r>
              <a:rPr lang="en-US" sz="1400" dirty="0">
                <a:solidFill>
                  <a:srgbClr val="7030A0"/>
                </a:solidFill>
                <a:cs typeface="Arial" panose="020B0604020202020204" pitchFamily="34" charset="0"/>
              </a:rPr>
              <a:t>keep it with all my heart</a:t>
            </a:r>
            <a:r>
              <a:rPr lang="en-US" sz="1400" dirty="0" smtClean="0">
                <a:solidFill>
                  <a:srgbClr val="7030A0"/>
                </a:solidFill>
                <a:cs typeface="Arial" panose="020B0604020202020204" pitchFamily="34" charset="0"/>
              </a:rPr>
              <a:t>. </a:t>
            </a:r>
            <a:r>
              <a:rPr lang="en-US" sz="1400" b="1" dirty="0">
                <a:solidFill>
                  <a:srgbClr val="7030A0"/>
                </a:solidFill>
                <a:cs typeface="Arial" panose="020B0604020202020204" pitchFamily="34" charset="0"/>
              </a:rPr>
              <a:t>R.</a:t>
            </a:r>
            <a:endParaRPr lang="en-US" sz="1400" dirty="0">
              <a:solidFill>
                <a:srgbClr val="7030A0"/>
              </a:solidFill>
              <a:cs typeface="Arial" panose="020B0604020202020204" pitchFamily="34" charset="0"/>
            </a:endParaRPr>
          </a:p>
        </p:txBody>
      </p:sp>
    </p:spTree>
    <p:extLst>
      <p:ext uri="{BB962C8B-B14F-4D97-AF65-F5344CB8AC3E}">
        <p14:creationId xmlns:p14="http://schemas.microsoft.com/office/powerpoint/2010/main" val="36348164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524000"/>
          </a:xfrm>
        </p:spPr>
        <p:txBody>
          <a:bodyPr>
            <a:normAutofit/>
          </a:bodyPr>
          <a:lstStyle/>
          <a:p>
            <a:r>
              <a:rPr lang="en-US" dirty="0" smtClean="0">
                <a:solidFill>
                  <a:srgbClr val="7030A0"/>
                </a:solidFill>
              </a:rPr>
              <a:t>Meditación – Meditation</a:t>
            </a:r>
            <a:br>
              <a:rPr lang="en-US" dirty="0" smtClean="0">
                <a:solidFill>
                  <a:srgbClr val="7030A0"/>
                </a:solidFill>
              </a:rPr>
            </a:br>
            <a:r>
              <a:rPr lang="en-US" sz="2800" dirty="0" smtClean="0">
                <a:solidFill>
                  <a:srgbClr val="7030A0"/>
                </a:solidFill>
              </a:rPr>
              <a:t>Señor Quiero </a:t>
            </a:r>
            <a:r>
              <a:rPr lang="en-US" sz="2800" dirty="0" err="1" smtClean="0">
                <a:solidFill>
                  <a:srgbClr val="7030A0"/>
                </a:solidFill>
              </a:rPr>
              <a:t>Servirte</a:t>
            </a:r>
            <a:endParaRPr lang="en-US" sz="2700" dirty="0">
              <a:solidFill>
                <a:srgbClr val="7030A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81000" y="1905000"/>
            <a:ext cx="8382000" cy="4724400"/>
          </a:xfrm>
        </p:spPr>
        <p:txBody>
          <a:bodyPr>
            <a:normAutofit/>
          </a:bodyPr>
          <a:lstStyle/>
          <a:p>
            <a:pPr marL="0" indent="0" algn="ctr">
              <a:buNone/>
            </a:pPr>
            <a:endParaRPr lang="en-US" b="1" dirty="0" smtClean="0">
              <a:solidFill>
                <a:srgbClr val="7030A0"/>
              </a:solidFill>
            </a:endParaRPr>
          </a:p>
          <a:p>
            <a:pPr marL="0" indent="0" algn="ctr">
              <a:buNone/>
            </a:pPr>
            <a:r>
              <a:rPr lang="en-US" b="1" dirty="0" smtClean="0">
                <a:solidFill>
                  <a:srgbClr val="7030A0"/>
                </a:solidFill>
              </a:rPr>
              <a:t>Escucha en tu corazón la voz del Señor</a:t>
            </a:r>
          </a:p>
          <a:p>
            <a:pPr marL="0" indent="0" algn="ctr">
              <a:buNone/>
            </a:pPr>
            <a:r>
              <a:rPr lang="en-US" b="1" dirty="0" smtClean="0">
                <a:solidFill>
                  <a:srgbClr val="7030A0"/>
                </a:solidFill>
              </a:rPr>
              <a:t>y medita como sus planes te han llevado a ser un agente de esperanza.</a:t>
            </a:r>
          </a:p>
          <a:p>
            <a:pPr marL="0" indent="0" algn="ctr">
              <a:buNone/>
            </a:pPr>
            <a:endParaRPr lang="en-US" b="1" dirty="0" smtClean="0">
              <a:solidFill>
                <a:srgbClr val="7030A0"/>
              </a:solidFill>
            </a:endParaRPr>
          </a:p>
          <a:p>
            <a:pPr marL="0" indent="0" algn="ctr">
              <a:buNone/>
            </a:pPr>
            <a:r>
              <a:rPr lang="en-US" b="1" dirty="0" smtClean="0">
                <a:solidFill>
                  <a:srgbClr val="7030A0"/>
                </a:solidFill>
              </a:rPr>
              <a:t>Listen in your heart the voice of the Lord and ponder how his plans  have led you to be an agent of hope. </a:t>
            </a:r>
          </a:p>
        </p:txBody>
      </p:sp>
    </p:spTree>
    <p:extLst>
      <p:ext uri="{BB962C8B-B14F-4D97-AF65-F5344CB8AC3E}">
        <p14:creationId xmlns:p14="http://schemas.microsoft.com/office/powerpoint/2010/main" val="18171572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7030A0"/>
                </a:solidFill>
              </a:rPr>
              <a:t>Intercesiones - Intersessions</a:t>
            </a:r>
            <a:endParaRPr lang="en-US" dirty="0">
              <a:solidFill>
                <a:srgbClr val="7030A0"/>
              </a:solidFill>
            </a:endParaRPr>
          </a:p>
        </p:txBody>
      </p:sp>
      <p:sp>
        <p:nvSpPr>
          <p:cNvPr id="3" name="Content Placeholder 2"/>
          <p:cNvSpPr>
            <a:spLocks noGrp="1"/>
          </p:cNvSpPr>
          <p:nvPr>
            <p:ph idx="1"/>
          </p:nvPr>
        </p:nvSpPr>
        <p:spPr/>
        <p:txBody>
          <a:bodyPr>
            <a:noAutofit/>
          </a:bodyPr>
          <a:lstStyle/>
          <a:p>
            <a:pPr marL="137160" indent="0">
              <a:buNone/>
            </a:pPr>
            <a:r>
              <a:rPr lang="en-US" sz="2200" b="1" dirty="0" smtClean="0">
                <a:solidFill>
                  <a:srgbClr val="7030A0"/>
                </a:solidFill>
              </a:rPr>
              <a:t>Por el bautismo hemos sido incorporados a la familia de los hijos de Dios. Supliquemos al Señor que nos haga crecer en la vida de gracia que Él nos ha dado.</a:t>
            </a:r>
          </a:p>
          <a:p>
            <a:pPr marL="137160" indent="0">
              <a:buNone/>
            </a:pPr>
            <a:endParaRPr lang="en-US" sz="2000" b="1" dirty="0" smtClean="0">
              <a:solidFill>
                <a:srgbClr val="7030A0"/>
              </a:solidFill>
            </a:endParaRPr>
          </a:p>
          <a:p>
            <a:pPr marL="137160" indent="0">
              <a:buNone/>
            </a:pPr>
            <a:r>
              <a:rPr lang="en-US" b="1" dirty="0" smtClean="0">
                <a:solidFill>
                  <a:srgbClr val="7030A0"/>
                </a:solidFill>
                <a:effectLst>
                  <a:outerShdw blurRad="38100" dist="38100" dir="2700000" algn="tl">
                    <a:srgbClr val="000000">
                      <a:alpha val="43137"/>
                    </a:srgbClr>
                  </a:outerShdw>
                </a:effectLst>
                <a:latin typeface="AR JULIAN" panose="02000000000000000000" pitchFamily="2" charset="0"/>
              </a:rPr>
              <a:t>R: Escucha Padre, nuestra oración. </a:t>
            </a:r>
          </a:p>
          <a:p>
            <a:pPr marL="137160" indent="0">
              <a:buNone/>
            </a:pPr>
            <a:endParaRPr lang="en-US" sz="2000" b="1" dirty="0" smtClean="0">
              <a:solidFill>
                <a:srgbClr val="7030A0"/>
              </a:solidFill>
              <a:effectLst>
                <a:outerShdw blurRad="38100" dist="38100" dir="2700000" algn="tl">
                  <a:srgbClr val="000000">
                    <a:alpha val="43137"/>
                  </a:srgbClr>
                </a:outerShdw>
              </a:effectLst>
            </a:endParaRPr>
          </a:p>
          <a:p>
            <a:pPr marL="137160" indent="0">
              <a:buNone/>
            </a:pPr>
            <a:endParaRPr lang="en-US" sz="2000" b="1" dirty="0">
              <a:solidFill>
                <a:srgbClr val="7030A0"/>
              </a:solidFill>
            </a:endParaRPr>
          </a:p>
          <a:p>
            <a:pPr marL="137160" indent="0">
              <a:buNone/>
            </a:pPr>
            <a:r>
              <a:rPr lang="en-US" sz="2200" b="1" dirty="0">
                <a:solidFill>
                  <a:srgbClr val="7030A0"/>
                </a:solidFill>
              </a:rPr>
              <a:t>Through baptism we have been incorporated into the family of God's children. Let us beg the Lord to make us grow in the life of grace that He has given </a:t>
            </a:r>
            <a:r>
              <a:rPr lang="en-US" sz="2200" b="1" dirty="0" smtClean="0">
                <a:solidFill>
                  <a:srgbClr val="7030A0"/>
                </a:solidFill>
              </a:rPr>
              <a:t>us.</a:t>
            </a:r>
          </a:p>
          <a:p>
            <a:pPr marL="137160" indent="0">
              <a:buNone/>
            </a:pPr>
            <a:endParaRPr lang="en-US" sz="2000" b="1" dirty="0" smtClean="0">
              <a:solidFill>
                <a:srgbClr val="7030A0"/>
              </a:solidFill>
            </a:endParaRPr>
          </a:p>
          <a:p>
            <a:pPr marL="137160" indent="0">
              <a:buNone/>
            </a:pPr>
            <a:r>
              <a:rPr lang="en-US" b="1" dirty="0" smtClean="0">
                <a:solidFill>
                  <a:srgbClr val="7030A0"/>
                </a:solidFill>
                <a:effectLst>
                  <a:outerShdw blurRad="38100" dist="38100" dir="2700000" algn="tl">
                    <a:srgbClr val="000000">
                      <a:alpha val="43137"/>
                    </a:srgbClr>
                  </a:outerShdw>
                </a:effectLst>
                <a:latin typeface="AR JULIAN" panose="02000000000000000000" pitchFamily="2" charset="0"/>
              </a:rPr>
              <a:t>R. Hear </a:t>
            </a:r>
            <a:r>
              <a:rPr lang="en-US" b="1" dirty="0">
                <a:solidFill>
                  <a:srgbClr val="7030A0"/>
                </a:solidFill>
                <a:effectLst>
                  <a:outerShdw blurRad="38100" dist="38100" dir="2700000" algn="tl">
                    <a:srgbClr val="000000">
                      <a:alpha val="43137"/>
                    </a:srgbClr>
                  </a:outerShdw>
                </a:effectLst>
                <a:latin typeface="AR JULIAN" panose="02000000000000000000" pitchFamily="2" charset="0"/>
              </a:rPr>
              <a:t>Father, our prayer</a:t>
            </a:r>
            <a:r>
              <a:rPr lang="en-US" dirty="0">
                <a:solidFill>
                  <a:srgbClr val="7030A0"/>
                </a:solidFill>
                <a:effectLst>
                  <a:outerShdw blurRad="38100" dist="38100" dir="2700000" algn="tl">
                    <a:srgbClr val="000000">
                      <a:alpha val="43137"/>
                    </a:srgbClr>
                  </a:outerShdw>
                </a:effectLst>
                <a:latin typeface="AR JULIAN" panose="02000000000000000000" pitchFamily="2" charset="0"/>
              </a:rPr>
              <a:t>.</a:t>
            </a:r>
            <a:endParaRPr lang="en-US" b="1" dirty="0" smtClean="0">
              <a:solidFill>
                <a:srgbClr val="7030A0"/>
              </a:solidFill>
              <a:effectLst>
                <a:outerShdw blurRad="38100" dist="38100" dir="2700000" algn="tl">
                  <a:srgbClr val="000000">
                    <a:alpha val="43137"/>
                  </a:srgbClr>
                </a:outerShdw>
              </a:effectLst>
              <a:latin typeface="AR JULIAN" panose="02000000000000000000" pitchFamily="2" charset="0"/>
            </a:endParaRPr>
          </a:p>
          <a:p>
            <a:pPr marL="137160" indent="0">
              <a:buNone/>
            </a:pPr>
            <a:endParaRPr lang="en-US" sz="2000" b="1" dirty="0" smtClean="0">
              <a:solidFill>
                <a:schemeClr val="bg1"/>
              </a:solidFill>
              <a:effectLst>
                <a:outerShdw blurRad="38100" dist="38100" dir="2700000" algn="tl">
                  <a:srgbClr val="000000">
                    <a:alpha val="43137"/>
                  </a:srgbClr>
                </a:outerShdw>
              </a:effectLst>
            </a:endParaRPr>
          </a:p>
          <a:p>
            <a:pPr marL="137160" indent="0">
              <a:buNone/>
            </a:pPr>
            <a:endParaRPr lang="en-US" sz="2000" dirty="0" smtClean="0"/>
          </a:p>
          <a:p>
            <a:pPr marL="137160" indent="0">
              <a:buNone/>
            </a:pPr>
            <a:endParaRPr lang="en-US" sz="2000" dirty="0" smtClean="0"/>
          </a:p>
          <a:p>
            <a:pPr marL="137160" indent="0">
              <a:buNone/>
            </a:pPr>
            <a:r>
              <a:rPr lang="en-US" sz="2000" dirty="0" smtClean="0"/>
              <a:t> </a:t>
            </a:r>
            <a:endParaRPr lang="en-US" sz="2000" dirty="0"/>
          </a:p>
        </p:txBody>
      </p:sp>
    </p:spTree>
    <p:extLst>
      <p:ext uri="{BB962C8B-B14F-4D97-AF65-F5344CB8AC3E}">
        <p14:creationId xmlns:p14="http://schemas.microsoft.com/office/powerpoint/2010/main" val="32037417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solidFill>
                  <a:srgbClr val="7030A0"/>
                </a:solidFill>
              </a:rPr>
              <a:t>Intercesiones - Intersessions</a:t>
            </a:r>
            <a:endParaRPr lang="en-US" dirty="0">
              <a:solidFill>
                <a:srgbClr val="7030A0"/>
              </a:solidFill>
            </a:endParaRPr>
          </a:p>
        </p:txBody>
      </p:sp>
      <p:sp>
        <p:nvSpPr>
          <p:cNvPr id="3" name="Content Placeholder 2"/>
          <p:cNvSpPr>
            <a:spLocks noGrp="1"/>
          </p:cNvSpPr>
          <p:nvPr>
            <p:ph idx="1"/>
          </p:nvPr>
        </p:nvSpPr>
        <p:spPr/>
        <p:txBody>
          <a:bodyPr>
            <a:normAutofit fontScale="92500" lnSpcReduction="10000"/>
          </a:bodyPr>
          <a:lstStyle/>
          <a:p>
            <a:pPr marL="137160" indent="0">
              <a:buNone/>
            </a:pPr>
            <a:r>
              <a:rPr lang="en-US" sz="2600" b="1" dirty="0" smtClean="0">
                <a:solidFill>
                  <a:srgbClr val="7030A0"/>
                </a:solidFill>
              </a:rPr>
              <a:t>Por el Papa Francisco, y por todo los obispos, para que cada día nos ayuden a vivir las enseñanzas de Cristo de palabra y obra. </a:t>
            </a:r>
          </a:p>
          <a:p>
            <a:pPr marL="137160" indent="0">
              <a:buNone/>
            </a:pPr>
            <a:endParaRPr lang="en-US" b="1" dirty="0" smtClean="0">
              <a:solidFill>
                <a:schemeClr val="bg1"/>
              </a:solidFill>
            </a:endParaRPr>
          </a:p>
          <a:p>
            <a:pPr marL="137160" indent="0">
              <a:buNone/>
            </a:pPr>
            <a:r>
              <a:rPr lang="en-US" sz="3000" b="1" dirty="0">
                <a:solidFill>
                  <a:srgbClr val="7030A0"/>
                </a:solidFill>
                <a:effectLst>
                  <a:outerShdw blurRad="38100" dist="38100" dir="2700000" algn="tl">
                    <a:srgbClr val="000000">
                      <a:alpha val="43137"/>
                    </a:srgbClr>
                  </a:outerShdw>
                </a:effectLst>
                <a:latin typeface="AR JULIAN" panose="02000000000000000000" pitchFamily="2" charset="0"/>
              </a:rPr>
              <a:t>R: Escucha Padre, nuestra oración. </a:t>
            </a:r>
          </a:p>
          <a:p>
            <a:pPr marL="137160" indent="0">
              <a:buNone/>
            </a:pPr>
            <a:endParaRPr lang="en-US" b="1" dirty="0">
              <a:solidFill>
                <a:srgbClr val="7030A0"/>
              </a:solidFill>
            </a:endParaRPr>
          </a:p>
          <a:p>
            <a:pPr marL="137160" indent="0">
              <a:buNone/>
            </a:pPr>
            <a:r>
              <a:rPr lang="en-US" sz="2600" b="1" dirty="0">
                <a:solidFill>
                  <a:srgbClr val="7030A0"/>
                </a:solidFill>
              </a:rPr>
              <a:t>For Pope Francis, and for all the bishops, so that each day they help us to live the teachings of Christ in word and deed</a:t>
            </a:r>
            <a:r>
              <a:rPr lang="en-US" sz="2600" b="1" dirty="0" smtClean="0">
                <a:solidFill>
                  <a:srgbClr val="7030A0"/>
                </a:solidFill>
              </a:rPr>
              <a:t>.</a:t>
            </a:r>
          </a:p>
          <a:p>
            <a:pPr marL="137160" indent="0">
              <a:buNone/>
            </a:pPr>
            <a:endParaRPr lang="en-US" b="1" dirty="0" smtClean="0">
              <a:solidFill>
                <a:schemeClr val="bg1"/>
              </a:solidFill>
            </a:endParaRPr>
          </a:p>
          <a:p>
            <a:pPr marL="137160" indent="0">
              <a:buNone/>
            </a:pPr>
            <a:r>
              <a:rPr lang="en-US" sz="3000" b="1" dirty="0">
                <a:solidFill>
                  <a:srgbClr val="7030A0"/>
                </a:solidFill>
                <a:effectLst>
                  <a:outerShdw blurRad="38100" dist="38100" dir="2700000" algn="tl">
                    <a:srgbClr val="000000">
                      <a:alpha val="43137"/>
                    </a:srgbClr>
                  </a:outerShdw>
                </a:effectLst>
                <a:latin typeface="AR JULIAN" panose="02000000000000000000" pitchFamily="2" charset="0"/>
              </a:rPr>
              <a:t>R. Hear Father, our prayer.</a:t>
            </a:r>
          </a:p>
          <a:p>
            <a:pPr marL="137160" indent="0">
              <a:buNone/>
            </a:pPr>
            <a:endParaRPr lang="en-US" b="1" dirty="0">
              <a:solidFill>
                <a:srgbClr val="7030A0"/>
              </a:solidFill>
            </a:endParaRPr>
          </a:p>
          <a:p>
            <a:pPr marL="137160" indent="0">
              <a:buNone/>
            </a:pPr>
            <a:endParaRPr lang="en-US" b="1" dirty="0">
              <a:solidFill>
                <a:schemeClr val="bg1"/>
              </a:solidFill>
            </a:endParaRPr>
          </a:p>
          <a:p>
            <a:pPr marL="137160" indent="0">
              <a:buNone/>
            </a:pPr>
            <a:endParaRPr lang="en-US" dirty="0"/>
          </a:p>
        </p:txBody>
      </p:sp>
    </p:spTree>
    <p:extLst>
      <p:ext uri="{BB962C8B-B14F-4D97-AF65-F5344CB8AC3E}">
        <p14:creationId xmlns:p14="http://schemas.microsoft.com/office/powerpoint/2010/main" val="5166958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7030A0"/>
                </a:solidFill>
              </a:rPr>
              <a:t>Intercesiones - Intersessions</a:t>
            </a:r>
            <a:endParaRPr lang="en-US" dirty="0">
              <a:solidFill>
                <a:srgbClr val="7030A0"/>
              </a:solidFill>
            </a:endParaRPr>
          </a:p>
        </p:txBody>
      </p:sp>
      <p:sp>
        <p:nvSpPr>
          <p:cNvPr id="3" name="Content Placeholder 2"/>
          <p:cNvSpPr>
            <a:spLocks noGrp="1"/>
          </p:cNvSpPr>
          <p:nvPr>
            <p:ph idx="1"/>
          </p:nvPr>
        </p:nvSpPr>
        <p:spPr>
          <a:xfrm>
            <a:off x="457200" y="1524000"/>
            <a:ext cx="8229600" cy="5105400"/>
          </a:xfrm>
        </p:spPr>
        <p:txBody>
          <a:bodyPr>
            <a:normAutofit fontScale="62500" lnSpcReduction="20000"/>
          </a:bodyPr>
          <a:lstStyle/>
          <a:p>
            <a:pPr marL="137160" indent="0">
              <a:buNone/>
            </a:pPr>
            <a:r>
              <a:rPr lang="en-US" sz="3500" b="1" dirty="0" smtClean="0">
                <a:solidFill>
                  <a:srgbClr val="7030A0"/>
                </a:solidFill>
              </a:rPr>
              <a:t>Por los pobres, los que sufren, los marginados y quienes padecen en diferentes formas los efectos de la pandemia, para que confiando en Dios, puedan experimentar  su esperanza y como su gracia se manifiesta en nuestra debilidad. </a:t>
            </a:r>
          </a:p>
          <a:p>
            <a:pPr marL="137160" indent="0">
              <a:buNone/>
            </a:pPr>
            <a:endParaRPr lang="en-US" sz="3100" b="1" dirty="0" smtClean="0">
              <a:solidFill>
                <a:srgbClr val="002060"/>
              </a:solidFill>
            </a:endParaRPr>
          </a:p>
          <a:p>
            <a:pPr marL="137160" indent="0">
              <a:buNone/>
            </a:pPr>
            <a:r>
              <a:rPr lang="en-US" sz="4500" b="1" dirty="0">
                <a:solidFill>
                  <a:srgbClr val="7030A0"/>
                </a:solidFill>
                <a:effectLst>
                  <a:outerShdw blurRad="38100" dist="38100" dir="2700000" algn="tl">
                    <a:srgbClr val="000000">
                      <a:alpha val="43137"/>
                    </a:srgbClr>
                  </a:outerShdw>
                </a:effectLst>
                <a:latin typeface="AR JULIAN" panose="02000000000000000000" pitchFamily="2" charset="0"/>
              </a:rPr>
              <a:t>R: Escucha Padre, nuestra oración. </a:t>
            </a:r>
          </a:p>
          <a:p>
            <a:pPr marL="137160" indent="0">
              <a:buNone/>
            </a:pPr>
            <a:endParaRPr lang="en-US" b="1" dirty="0" smtClean="0">
              <a:solidFill>
                <a:schemeClr val="bg1"/>
              </a:solidFill>
            </a:endParaRPr>
          </a:p>
          <a:p>
            <a:pPr marL="137160" indent="0">
              <a:buNone/>
            </a:pPr>
            <a:endParaRPr lang="en-US" b="1" dirty="0">
              <a:solidFill>
                <a:schemeClr val="bg1"/>
              </a:solidFill>
            </a:endParaRPr>
          </a:p>
          <a:p>
            <a:pPr marL="137160" indent="0">
              <a:buNone/>
            </a:pPr>
            <a:r>
              <a:rPr lang="en-US" sz="3400" b="1" dirty="0">
                <a:solidFill>
                  <a:srgbClr val="7030A0"/>
                </a:solidFill>
              </a:rPr>
              <a:t>For the poor, </a:t>
            </a:r>
            <a:r>
              <a:rPr lang="en-US" sz="3400" b="1" dirty="0" smtClean="0">
                <a:solidFill>
                  <a:srgbClr val="7030A0"/>
                </a:solidFill>
              </a:rPr>
              <a:t>those who suffer, the </a:t>
            </a:r>
            <a:r>
              <a:rPr lang="en-US" sz="3400" b="1" dirty="0">
                <a:solidFill>
                  <a:srgbClr val="7030A0"/>
                </a:solidFill>
              </a:rPr>
              <a:t>marginalized and those who suffer in different ways the effects of the pandemic, so that trusting in God, they can experience </a:t>
            </a:r>
            <a:r>
              <a:rPr lang="en-US" sz="3400" b="1" dirty="0" smtClean="0">
                <a:solidFill>
                  <a:srgbClr val="7030A0"/>
                </a:solidFill>
              </a:rPr>
              <a:t>his hope and how </a:t>
            </a:r>
            <a:r>
              <a:rPr lang="en-US" sz="3400" b="1" dirty="0">
                <a:solidFill>
                  <a:srgbClr val="7030A0"/>
                </a:solidFill>
              </a:rPr>
              <a:t>his grace is manifested in our weakness</a:t>
            </a:r>
            <a:r>
              <a:rPr lang="en-US" sz="3400" b="1" dirty="0" smtClean="0">
                <a:solidFill>
                  <a:srgbClr val="7030A0"/>
                </a:solidFill>
              </a:rPr>
              <a:t>.</a:t>
            </a:r>
          </a:p>
          <a:p>
            <a:pPr marL="137160" indent="0">
              <a:buNone/>
            </a:pPr>
            <a:endParaRPr lang="en-US" b="1" dirty="0" smtClean="0">
              <a:solidFill>
                <a:srgbClr val="7030A0"/>
              </a:solidFill>
            </a:endParaRPr>
          </a:p>
          <a:p>
            <a:pPr marL="137160" indent="0">
              <a:buNone/>
            </a:pPr>
            <a:r>
              <a:rPr lang="en-US" sz="4500" b="1" dirty="0">
                <a:solidFill>
                  <a:srgbClr val="7030A0"/>
                </a:solidFill>
                <a:effectLst>
                  <a:outerShdw blurRad="38100" dist="38100" dir="2700000" algn="tl">
                    <a:srgbClr val="000000">
                      <a:alpha val="43137"/>
                    </a:srgbClr>
                  </a:outerShdw>
                </a:effectLst>
                <a:latin typeface="AR JULIAN" panose="02000000000000000000" pitchFamily="2" charset="0"/>
              </a:rPr>
              <a:t>R. Hear Father, our prayer.</a:t>
            </a:r>
          </a:p>
          <a:p>
            <a:pPr marL="137160" indent="0">
              <a:buNone/>
            </a:pPr>
            <a:endParaRPr lang="en-US" b="1" dirty="0">
              <a:solidFill>
                <a:schemeClr val="bg1"/>
              </a:solidFill>
            </a:endParaRPr>
          </a:p>
        </p:txBody>
      </p:sp>
    </p:spTree>
    <p:extLst>
      <p:ext uri="{BB962C8B-B14F-4D97-AF65-F5344CB8AC3E}">
        <p14:creationId xmlns:p14="http://schemas.microsoft.com/office/powerpoint/2010/main" val="36717406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7030A0"/>
                </a:solidFill>
              </a:rPr>
              <a:t>Intercesiones - Intersessions</a:t>
            </a:r>
            <a:endParaRPr lang="en-US" dirty="0">
              <a:solidFill>
                <a:srgbClr val="7030A0"/>
              </a:solidFill>
            </a:endParaRPr>
          </a:p>
        </p:txBody>
      </p:sp>
      <p:sp>
        <p:nvSpPr>
          <p:cNvPr id="3" name="Content Placeholder 2"/>
          <p:cNvSpPr>
            <a:spLocks noGrp="1"/>
          </p:cNvSpPr>
          <p:nvPr>
            <p:ph idx="1"/>
          </p:nvPr>
        </p:nvSpPr>
        <p:spPr>
          <a:xfrm>
            <a:off x="457200" y="1600200"/>
            <a:ext cx="8229600" cy="4953000"/>
          </a:xfrm>
        </p:spPr>
        <p:txBody>
          <a:bodyPr>
            <a:normAutofit fontScale="85000" lnSpcReduction="20000"/>
          </a:bodyPr>
          <a:lstStyle/>
          <a:p>
            <a:pPr marL="137160" indent="0">
              <a:buNone/>
            </a:pPr>
            <a:r>
              <a:rPr lang="en-US" b="1" dirty="0">
                <a:solidFill>
                  <a:srgbClr val="7030A0"/>
                </a:solidFill>
              </a:rPr>
              <a:t>Por nuestras comunidades </a:t>
            </a:r>
            <a:r>
              <a:rPr lang="en-US" b="1" dirty="0" smtClean="0">
                <a:solidFill>
                  <a:srgbClr val="7030A0"/>
                </a:solidFill>
              </a:rPr>
              <a:t>de fe, </a:t>
            </a:r>
            <a:r>
              <a:rPr lang="en-US" b="1" dirty="0">
                <a:solidFill>
                  <a:srgbClr val="7030A0"/>
                </a:solidFill>
              </a:rPr>
              <a:t>para que en la unidad del amor de Cristo trabajamos unidos para  resolver nuestras necesidades materiales y espirituales. </a:t>
            </a:r>
            <a:endParaRPr lang="en-US" b="1" dirty="0" smtClean="0">
              <a:solidFill>
                <a:srgbClr val="7030A0"/>
              </a:solidFill>
            </a:endParaRPr>
          </a:p>
          <a:p>
            <a:pPr marL="137160" indent="0">
              <a:buNone/>
            </a:pPr>
            <a:endParaRPr lang="en-US" b="1" dirty="0" smtClean="0">
              <a:solidFill>
                <a:srgbClr val="7030A0"/>
              </a:solidFill>
              <a:effectLst>
                <a:outerShdw blurRad="38100" dist="38100" dir="2700000" algn="tl">
                  <a:srgbClr val="000000">
                    <a:alpha val="43137"/>
                  </a:srgbClr>
                </a:outerShdw>
              </a:effectLst>
              <a:latin typeface="AR JULIAN" panose="02000000000000000000" pitchFamily="2" charset="0"/>
            </a:endParaRPr>
          </a:p>
          <a:p>
            <a:pPr marL="137160" indent="0">
              <a:buNone/>
            </a:pPr>
            <a:r>
              <a:rPr lang="en-US" sz="3300" b="1" dirty="0" smtClean="0">
                <a:solidFill>
                  <a:srgbClr val="7030A0"/>
                </a:solidFill>
                <a:effectLst>
                  <a:outerShdw blurRad="38100" dist="38100" dir="2700000" algn="tl">
                    <a:srgbClr val="000000">
                      <a:alpha val="43137"/>
                    </a:srgbClr>
                  </a:outerShdw>
                </a:effectLst>
                <a:latin typeface="AR JULIAN" panose="02000000000000000000" pitchFamily="2" charset="0"/>
              </a:rPr>
              <a:t>R</a:t>
            </a:r>
            <a:r>
              <a:rPr lang="en-US" sz="3300" b="1" dirty="0">
                <a:solidFill>
                  <a:srgbClr val="7030A0"/>
                </a:solidFill>
                <a:effectLst>
                  <a:outerShdw blurRad="38100" dist="38100" dir="2700000" algn="tl">
                    <a:srgbClr val="000000">
                      <a:alpha val="43137"/>
                    </a:srgbClr>
                  </a:outerShdw>
                </a:effectLst>
                <a:latin typeface="AR JULIAN" panose="02000000000000000000" pitchFamily="2" charset="0"/>
              </a:rPr>
              <a:t>: Escucha Padre, nuestra oración. </a:t>
            </a:r>
          </a:p>
          <a:p>
            <a:endParaRPr lang="en-US" dirty="0"/>
          </a:p>
          <a:p>
            <a:pPr marL="137160" indent="0">
              <a:buNone/>
            </a:pPr>
            <a:r>
              <a:rPr lang="en-US" b="1" dirty="0">
                <a:solidFill>
                  <a:srgbClr val="7030A0"/>
                </a:solidFill>
              </a:rPr>
              <a:t>For our </a:t>
            </a:r>
            <a:r>
              <a:rPr lang="en-US" b="1" dirty="0" smtClean="0">
                <a:solidFill>
                  <a:srgbClr val="7030A0"/>
                </a:solidFill>
              </a:rPr>
              <a:t>faith communities, </a:t>
            </a:r>
            <a:r>
              <a:rPr lang="en-US" b="1" dirty="0">
                <a:solidFill>
                  <a:srgbClr val="7030A0"/>
                </a:solidFill>
              </a:rPr>
              <a:t>so that in the unity of the love of Christ we work together to solve our material and spiritual needs</a:t>
            </a:r>
            <a:r>
              <a:rPr lang="en-US" b="1" dirty="0" smtClean="0">
                <a:solidFill>
                  <a:srgbClr val="7030A0"/>
                </a:solidFill>
              </a:rPr>
              <a:t>.</a:t>
            </a:r>
          </a:p>
          <a:p>
            <a:pPr marL="137160" indent="0">
              <a:buNone/>
            </a:pPr>
            <a:endParaRPr lang="en-US" b="1" dirty="0" smtClean="0">
              <a:solidFill>
                <a:srgbClr val="7030A0"/>
              </a:solidFill>
              <a:effectLst>
                <a:outerShdw blurRad="38100" dist="38100" dir="2700000" algn="tl">
                  <a:srgbClr val="000000">
                    <a:alpha val="43137"/>
                  </a:srgbClr>
                </a:outerShdw>
              </a:effectLst>
            </a:endParaRPr>
          </a:p>
          <a:p>
            <a:pPr marL="137160" indent="0">
              <a:buNone/>
            </a:pPr>
            <a:r>
              <a:rPr lang="en-US" sz="3300" b="1" dirty="0">
                <a:solidFill>
                  <a:srgbClr val="7030A0"/>
                </a:solidFill>
                <a:effectLst>
                  <a:outerShdw blurRad="38100" dist="38100" dir="2700000" algn="tl">
                    <a:srgbClr val="000000">
                      <a:alpha val="43137"/>
                    </a:srgbClr>
                  </a:outerShdw>
                </a:effectLst>
                <a:latin typeface="AR JULIAN" panose="02000000000000000000" pitchFamily="2" charset="0"/>
              </a:rPr>
              <a:t>R. Hear Father, our prayer.</a:t>
            </a:r>
          </a:p>
          <a:p>
            <a:pPr marL="137160" indent="0">
              <a:buNone/>
            </a:pPr>
            <a:endParaRPr lang="en-US" b="1" dirty="0">
              <a:solidFill>
                <a:schemeClr val="bg1"/>
              </a:solidFill>
            </a:endParaRPr>
          </a:p>
          <a:p>
            <a:pPr marL="137160" indent="0">
              <a:buNone/>
            </a:pPr>
            <a:r>
              <a:rPr lang="en-US" b="1" dirty="0" smtClean="0">
                <a:solidFill>
                  <a:schemeClr val="bg1"/>
                </a:solidFill>
              </a:rPr>
              <a:t> </a:t>
            </a:r>
            <a:endParaRPr lang="en-US" b="1" dirty="0">
              <a:solidFill>
                <a:schemeClr val="bg1"/>
              </a:solidFill>
            </a:endParaRPr>
          </a:p>
          <a:p>
            <a:pPr marL="137160" indent="0">
              <a:buNone/>
            </a:pPr>
            <a:endParaRPr lang="en-US" b="1" dirty="0">
              <a:solidFill>
                <a:srgbClr val="002060"/>
              </a:solidFill>
            </a:endParaRPr>
          </a:p>
          <a:p>
            <a:pPr marL="137160" indent="0">
              <a:buNone/>
            </a:pPr>
            <a:endParaRPr lang="en-US" b="1" dirty="0">
              <a:solidFill>
                <a:srgbClr val="002060"/>
              </a:solidFill>
            </a:endParaRPr>
          </a:p>
          <a:p>
            <a:pPr marL="137160" indent="0">
              <a:buNone/>
            </a:pPr>
            <a:endParaRPr lang="en-US" dirty="0"/>
          </a:p>
        </p:txBody>
      </p:sp>
    </p:spTree>
    <p:extLst>
      <p:ext uri="{BB962C8B-B14F-4D97-AF65-F5344CB8AC3E}">
        <p14:creationId xmlns:p14="http://schemas.microsoft.com/office/powerpoint/2010/main" val="163605852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4331</TotalTime>
  <Words>1018</Words>
  <Application>Microsoft Office PowerPoint</Application>
  <PresentationFormat>On-screen Show (4:3)</PresentationFormat>
  <Paragraphs>134</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Apex</vt:lpstr>
      <vt:lpstr> Agentes de Esperanza -  Agents of Hope Oración INICIAL del Viernes 26 de febrero Opening Prayer on Friday, February 26 </vt:lpstr>
      <vt:lpstr>Each one of us is a light in this cross. It means that we are united in Christ, in his mission, in his message, in his way of life, more than anything we are united in his love.   Cada uno de nosotros es una luz de esta cruz. Significa que estamos unidos en Cristo, en su misión, en su mensaje, en su forma de vida, más que nada estamos unidos en su amor.</vt:lpstr>
      <vt:lpstr>LECTURA - READING Jr 29: 11-13</vt:lpstr>
      <vt:lpstr> SALMO - PSALM  119:1-2, 4-5, 17-18, 33-34 </vt:lpstr>
      <vt:lpstr>Meditación – Meditation Señor Quiero Servirte</vt:lpstr>
      <vt:lpstr>Intercesiones - Intersessions</vt:lpstr>
      <vt:lpstr>Intercesiones - Intersessions</vt:lpstr>
      <vt:lpstr>Intercesiones - Intersessions</vt:lpstr>
      <vt:lpstr>Intercesiones - Intersessions</vt:lpstr>
      <vt:lpstr>Intercesiones - Intersessions</vt:lpstr>
      <vt:lpstr>PowerPoint Presentation</vt:lpstr>
      <vt:lpstr>Oración ♥ Prayer</vt:lpstr>
      <vt:lpstr>Fuentes - Sources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Agentes de Esperanza   Agents of Hope</dc:title>
  <dc:creator>Ana</dc:creator>
  <cp:lastModifiedBy>Ana</cp:lastModifiedBy>
  <cp:revision>117</cp:revision>
  <dcterms:created xsi:type="dcterms:W3CDTF">2021-02-03T18:39:47Z</dcterms:created>
  <dcterms:modified xsi:type="dcterms:W3CDTF">2021-03-15T13:03:13Z</dcterms:modified>
</cp:coreProperties>
</file>