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9" r:id="rId2"/>
    <p:sldId id="258" r:id="rId3"/>
    <p:sldId id="256" r:id="rId4"/>
    <p:sldId id="269" r:id="rId5"/>
    <p:sldId id="257" r:id="rId6"/>
    <p:sldId id="260" r:id="rId7"/>
    <p:sldId id="263" r:id="rId8"/>
    <p:sldId id="265" r:id="rId9"/>
    <p:sldId id="266" r:id="rId10"/>
    <p:sldId id="264" r:id="rId11"/>
    <p:sldId id="267" r:id="rId12"/>
    <p:sldId id="270" r:id="rId13"/>
    <p:sldId id="268"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30A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E9392A-9269-4366-BF9E-D0A741FD3AFA}" type="datetimeFigureOut">
              <a:rPr lang="en-US" smtClean="0"/>
              <a:t>3/15/2021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FCCDB-E060-411C-8436-B3C518AC342E}" type="slidenum">
              <a:rPr lang="en-US" smtClean="0"/>
              <a:t>‹#›</a:t>
            </a:fld>
            <a:endParaRPr lang="en-US"/>
          </a:p>
        </p:txBody>
      </p:sp>
    </p:spTree>
    <p:extLst>
      <p:ext uri="{BB962C8B-B14F-4D97-AF65-F5344CB8AC3E}">
        <p14:creationId xmlns:p14="http://schemas.microsoft.com/office/powerpoint/2010/main" val="278155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FCCDB-E060-411C-8436-B3C518AC342E}" type="slidenum">
              <a:rPr lang="en-US" smtClean="0"/>
              <a:t>5</a:t>
            </a:fld>
            <a:endParaRPr lang="en-US"/>
          </a:p>
        </p:txBody>
      </p:sp>
    </p:spTree>
    <p:extLst>
      <p:ext uri="{BB962C8B-B14F-4D97-AF65-F5344CB8AC3E}">
        <p14:creationId xmlns:p14="http://schemas.microsoft.com/office/powerpoint/2010/main" val="3751873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FCCDB-E060-411C-8436-B3C518AC342E}" type="slidenum">
              <a:rPr lang="en-US" smtClean="0"/>
              <a:t>14</a:t>
            </a:fld>
            <a:endParaRPr lang="en-US"/>
          </a:p>
        </p:txBody>
      </p:sp>
    </p:spTree>
    <p:extLst>
      <p:ext uri="{BB962C8B-B14F-4D97-AF65-F5344CB8AC3E}">
        <p14:creationId xmlns:p14="http://schemas.microsoft.com/office/powerpoint/2010/main" val="182575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A6BF1D2-6C00-42DC-80E5-DBB60A219E3D}" type="datetimeFigureOut">
              <a:rPr lang="en-US" smtClean="0"/>
              <a:t>3/15/2021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EEF0410-8798-4766-B3E0-2A05768C02B4}"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6BF1D2-6C00-42DC-80E5-DBB60A219E3D}"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6BF1D2-6C00-42DC-80E5-DBB60A219E3D}"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6BF1D2-6C00-42DC-80E5-DBB60A219E3D}"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6BF1D2-6C00-42DC-80E5-DBB60A219E3D}"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EEF0410-8798-4766-B3E0-2A05768C02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6BF1D2-6C00-42DC-80E5-DBB60A219E3D}"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6BF1D2-6C00-42DC-80E5-DBB60A219E3D}"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6BF1D2-6C00-42DC-80E5-DBB60A219E3D}"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BF1D2-6C00-42DC-80E5-DBB60A219E3D}"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6BF1D2-6C00-42DC-80E5-DBB60A219E3D}"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6BF1D2-6C00-42DC-80E5-DBB60A219E3D}"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F0410-8798-4766-B3E0-2A05768C02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A6BF1D2-6C00-42DC-80E5-DBB60A219E3D}" type="datetimeFigureOut">
              <a:rPr lang="en-US" smtClean="0"/>
              <a:t>3/15/2021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EEF0410-8798-4766-B3E0-2A05768C02B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SB-PFvb59s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799"/>
            <a:ext cx="8839200" cy="1371601"/>
          </a:xfrm>
        </p:spPr>
        <p:txBody>
          <a:bodyPr>
            <a:normAutofit fontScale="90000"/>
          </a:bodyPr>
          <a:lstStyle/>
          <a:p>
            <a:r>
              <a:rPr lang="en-US" sz="4000" dirty="0" smtClean="0"/>
              <a:t/>
            </a:r>
            <a:br>
              <a:rPr lang="en-US" sz="4000" dirty="0" smtClean="0"/>
            </a:br>
            <a:r>
              <a:rPr lang="en-US" sz="2400" dirty="0" smtClean="0">
                <a:solidFill>
                  <a:srgbClr val="7030A0"/>
                </a:solidFill>
                <a:effectLst>
                  <a:outerShdw blurRad="38100" dist="38100" dir="2700000" algn="tl">
                    <a:srgbClr val="000000">
                      <a:alpha val="43137"/>
                    </a:srgbClr>
                  </a:outerShdw>
                </a:effectLst>
              </a:rPr>
              <a:t>Agentes </a:t>
            </a:r>
            <a:r>
              <a:rPr lang="en-US" sz="2400" dirty="0">
                <a:solidFill>
                  <a:srgbClr val="7030A0"/>
                </a:solidFill>
                <a:effectLst>
                  <a:outerShdw blurRad="38100" dist="38100" dir="2700000" algn="tl">
                    <a:srgbClr val="000000">
                      <a:alpha val="43137"/>
                    </a:srgbClr>
                  </a:outerShdw>
                </a:effectLst>
              </a:rPr>
              <a:t>de Esperanza </a:t>
            </a:r>
            <a:r>
              <a:rPr lang="en-US" sz="2400" dirty="0" smtClean="0">
                <a:solidFill>
                  <a:srgbClr val="7030A0"/>
                </a:solidFill>
                <a:effectLst>
                  <a:outerShdw blurRad="38100" dist="38100" dir="2700000" algn="tl">
                    <a:srgbClr val="000000">
                      <a:alpha val="43137"/>
                    </a:srgbClr>
                  </a:outerShdw>
                </a:effectLst>
              </a:rPr>
              <a:t>-  </a:t>
            </a:r>
            <a:r>
              <a:rPr lang="en-US" sz="2400" dirty="0">
                <a:solidFill>
                  <a:srgbClr val="7030A0"/>
                </a:solidFill>
                <a:effectLst>
                  <a:outerShdw blurRad="38100" dist="38100" dir="2700000" algn="tl">
                    <a:srgbClr val="000000">
                      <a:alpha val="43137"/>
                    </a:srgbClr>
                  </a:outerShdw>
                </a:effectLst>
              </a:rPr>
              <a:t>Agents of </a:t>
            </a:r>
            <a:r>
              <a:rPr lang="en-US" sz="2400" dirty="0" smtClean="0">
                <a:solidFill>
                  <a:srgbClr val="7030A0"/>
                </a:solidFill>
                <a:effectLst>
                  <a:outerShdw blurRad="38100" dist="38100" dir="2700000" algn="tl">
                    <a:srgbClr val="000000">
                      <a:alpha val="43137"/>
                    </a:srgbClr>
                  </a:outerShdw>
                </a:effectLst>
              </a:rPr>
              <a:t>Hope</a:t>
            </a:r>
            <a:r>
              <a:rPr lang="en-US" sz="2400" dirty="0">
                <a:solidFill>
                  <a:srgbClr val="7030A0"/>
                </a:solidFill>
                <a:effectLst>
                  <a:outerShdw blurRad="38100" dist="38100" dir="2700000" algn="tl">
                    <a:srgbClr val="000000">
                      <a:alpha val="43137"/>
                    </a:srgbClr>
                  </a:outerShdw>
                </a:effectLst>
              </a:rPr>
              <a:t/>
            </a:r>
            <a:br>
              <a:rPr lang="en-US" sz="2400" dirty="0">
                <a:solidFill>
                  <a:srgbClr val="7030A0"/>
                </a:solidFill>
                <a:effectLst>
                  <a:outerShdw blurRad="38100" dist="38100" dir="2700000" algn="tl">
                    <a:srgbClr val="000000">
                      <a:alpha val="43137"/>
                    </a:srgbClr>
                  </a:outerShdw>
                </a:effectLst>
              </a:rPr>
            </a:br>
            <a:r>
              <a:rPr lang="en-US" sz="2400" dirty="0">
                <a:solidFill>
                  <a:srgbClr val="7030A0"/>
                </a:solidFill>
                <a:effectLst>
                  <a:outerShdw blurRad="38100" dist="38100" dir="2700000" algn="tl">
                    <a:srgbClr val="000000">
                      <a:alpha val="43137"/>
                    </a:srgbClr>
                  </a:outerShdw>
                </a:effectLst>
              </a:rPr>
              <a:t>Oración </a:t>
            </a:r>
            <a:r>
              <a:rPr lang="en-US" sz="2400" dirty="0" err="1" smtClean="0">
                <a:solidFill>
                  <a:srgbClr val="7030A0"/>
                </a:solidFill>
                <a:effectLst>
                  <a:outerShdw blurRad="38100" dist="38100" dir="2700000" algn="tl">
                    <a:srgbClr val="000000">
                      <a:alpha val="43137"/>
                    </a:srgbClr>
                  </a:outerShdw>
                </a:effectLst>
              </a:rPr>
              <a:t>finAL</a:t>
            </a:r>
            <a:r>
              <a:rPr lang="en-US" sz="2400" dirty="0" smtClean="0">
                <a:solidFill>
                  <a:srgbClr val="7030A0"/>
                </a:solidFill>
                <a:effectLst>
                  <a:outerShdw blurRad="38100" dist="38100" dir="2700000" algn="tl">
                    <a:srgbClr val="000000">
                      <a:alpha val="43137"/>
                    </a:srgbClr>
                  </a:outerShdw>
                </a:effectLst>
              </a:rPr>
              <a:t> del </a:t>
            </a:r>
            <a:r>
              <a:rPr lang="en-US" sz="2400" dirty="0" err="1" smtClean="0">
                <a:solidFill>
                  <a:srgbClr val="7030A0"/>
                </a:solidFill>
                <a:effectLst>
                  <a:outerShdw blurRad="38100" dist="38100" dir="2700000" algn="tl">
                    <a:srgbClr val="000000">
                      <a:alpha val="43137"/>
                    </a:srgbClr>
                  </a:outerShdw>
                </a:effectLst>
              </a:rPr>
              <a:t>viernes</a:t>
            </a:r>
            <a:r>
              <a:rPr lang="en-US" sz="2400" dirty="0" smtClean="0">
                <a:solidFill>
                  <a:srgbClr val="7030A0"/>
                </a:solidFill>
                <a:effectLst>
                  <a:outerShdw blurRad="38100" dist="38100" dir="2700000" algn="tl">
                    <a:srgbClr val="000000">
                      <a:alpha val="43137"/>
                    </a:srgbClr>
                  </a:outerShdw>
                </a:effectLst>
              </a:rPr>
              <a:t> 26 </a:t>
            </a:r>
            <a:r>
              <a:rPr lang="en-US" sz="2400" dirty="0">
                <a:solidFill>
                  <a:srgbClr val="7030A0"/>
                </a:solidFill>
                <a:effectLst>
                  <a:outerShdw blurRad="38100" dist="38100" dir="2700000" algn="tl">
                    <a:srgbClr val="000000">
                      <a:alpha val="43137"/>
                    </a:srgbClr>
                  </a:outerShdw>
                </a:effectLst>
              </a:rPr>
              <a:t>de </a:t>
            </a:r>
            <a:r>
              <a:rPr lang="en-US" sz="2400" dirty="0" smtClean="0">
                <a:solidFill>
                  <a:srgbClr val="7030A0"/>
                </a:solidFill>
                <a:effectLst>
                  <a:outerShdw blurRad="38100" dist="38100" dir="2700000" algn="tl">
                    <a:srgbClr val="000000">
                      <a:alpha val="43137"/>
                    </a:srgbClr>
                  </a:outerShdw>
                </a:effectLst>
              </a:rPr>
              <a:t>febrero</a:t>
            </a:r>
            <a:r>
              <a:rPr lang="en-US" sz="2400" dirty="0">
                <a:solidFill>
                  <a:srgbClr val="7030A0"/>
                </a:solidFill>
                <a:effectLst>
                  <a:outerShdw blurRad="38100" dist="38100" dir="2700000" algn="tl">
                    <a:srgbClr val="000000">
                      <a:alpha val="43137"/>
                    </a:srgbClr>
                  </a:outerShdw>
                </a:effectLst>
              </a:rPr>
              <a:t/>
            </a:r>
            <a:br>
              <a:rPr lang="en-US" sz="2400" dirty="0">
                <a:solidFill>
                  <a:srgbClr val="7030A0"/>
                </a:solidFill>
                <a:effectLst>
                  <a:outerShdw blurRad="38100" dist="38100" dir="2700000" algn="tl">
                    <a:srgbClr val="000000">
                      <a:alpha val="43137"/>
                    </a:srgbClr>
                  </a:outerShdw>
                </a:effectLst>
              </a:rPr>
            </a:br>
            <a:r>
              <a:rPr lang="en-US" sz="2400" dirty="0" smtClean="0">
                <a:solidFill>
                  <a:srgbClr val="7030A0"/>
                </a:solidFill>
                <a:effectLst>
                  <a:outerShdw blurRad="38100" dist="38100" dir="2700000" algn="tl">
                    <a:srgbClr val="000000">
                      <a:alpha val="43137"/>
                    </a:srgbClr>
                  </a:outerShdw>
                </a:effectLst>
              </a:rPr>
              <a:t>closing </a:t>
            </a:r>
            <a:r>
              <a:rPr lang="en-US" sz="2400" dirty="0">
                <a:solidFill>
                  <a:srgbClr val="7030A0"/>
                </a:solidFill>
                <a:effectLst>
                  <a:outerShdw blurRad="38100" dist="38100" dir="2700000" algn="tl">
                    <a:srgbClr val="000000">
                      <a:alpha val="43137"/>
                    </a:srgbClr>
                  </a:outerShdw>
                </a:effectLst>
              </a:rPr>
              <a:t>Prayer </a:t>
            </a:r>
            <a:r>
              <a:rPr lang="en-US" sz="2400" dirty="0" smtClean="0">
                <a:solidFill>
                  <a:srgbClr val="7030A0"/>
                </a:solidFill>
                <a:effectLst>
                  <a:outerShdw blurRad="38100" dist="38100" dir="2700000" algn="tl">
                    <a:srgbClr val="000000">
                      <a:alpha val="43137"/>
                    </a:srgbClr>
                  </a:outerShdw>
                </a:effectLst>
              </a:rPr>
              <a:t>on </a:t>
            </a:r>
            <a:r>
              <a:rPr lang="en-US" sz="2400" dirty="0" err="1" smtClean="0">
                <a:solidFill>
                  <a:srgbClr val="7030A0"/>
                </a:solidFill>
                <a:effectLst>
                  <a:outerShdw blurRad="38100" dist="38100" dir="2700000" algn="tl">
                    <a:srgbClr val="000000">
                      <a:alpha val="43137"/>
                    </a:srgbClr>
                  </a:outerShdw>
                </a:effectLst>
              </a:rPr>
              <a:t>friday</a:t>
            </a:r>
            <a:r>
              <a:rPr lang="en-US" sz="2400" dirty="0">
                <a:solidFill>
                  <a:srgbClr val="7030A0"/>
                </a:solidFill>
                <a:effectLst>
                  <a:outerShdw blurRad="38100" dist="38100" dir="2700000" algn="tl">
                    <a:srgbClr val="000000">
                      <a:alpha val="43137"/>
                    </a:srgbClr>
                  </a:outerShdw>
                </a:effectLst>
              </a:rPr>
              <a:t>, February </a:t>
            </a:r>
            <a:r>
              <a:rPr lang="en-US" sz="2400" dirty="0" smtClean="0">
                <a:solidFill>
                  <a:srgbClr val="7030A0"/>
                </a:solidFill>
                <a:effectLst>
                  <a:outerShdw blurRad="38100" dist="38100" dir="2700000" algn="tl">
                    <a:srgbClr val="000000">
                      <a:alpha val="43137"/>
                    </a:srgbClr>
                  </a:outerShdw>
                </a:effectLst>
              </a:rPr>
              <a:t>26</a:t>
            </a:r>
            <a:r>
              <a:rPr lang="en-US" sz="2200" dirty="0">
                <a:solidFill>
                  <a:srgbClr val="7030A0"/>
                </a:solidFill>
                <a:effectLst>
                  <a:outerShdw blurRad="38100" dist="38100" dir="2700000" algn="tl">
                    <a:srgbClr val="000000">
                      <a:alpha val="43137"/>
                    </a:srgbClr>
                  </a:outerShdw>
                </a:effectLst>
              </a:rPr>
              <a:t/>
            </a:r>
            <a:br>
              <a:rPr lang="en-US" sz="2200" dirty="0">
                <a:solidFill>
                  <a:srgbClr val="7030A0"/>
                </a:solidFill>
                <a:effectLst>
                  <a:outerShdw blurRad="38100" dist="38100" dir="2700000" algn="tl">
                    <a:srgbClr val="000000">
                      <a:alpha val="43137"/>
                    </a:srgbClr>
                  </a:outerShdw>
                </a:effectLst>
              </a:rPr>
            </a:br>
            <a:endParaRPr lang="en-US" sz="2200" dirty="0">
              <a:solidFill>
                <a:srgbClr val="7030A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 y="5105400"/>
            <a:ext cx="8915400" cy="1524000"/>
          </a:xfrm>
        </p:spPr>
        <p:txBody>
          <a:bodyPr>
            <a:noAutofit/>
          </a:bodyPr>
          <a:lstStyle/>
          <a:p>
            <a:pPr>
              <a:spcBef>
                <a:spcPts val="0"/>
              </a:spcBef>
            </a:pPr>
            <a:r>
              <a:rPr lang="en-US" sz="2000" b="1" dirty="0" smtClean="0">
                <a:solidFill>
                  <a:srgbClr val="7030A0"/>
                </a:solidFill>
                <a:effectLst>
                  <a:outerShdw blurRad="38100" dist="38100" dir="2700000" algn="tl">
                    <a:srgbClr val="000000">
                      <a:alpha val="43137"/>
                    </a:srgbClr>
                  </a:outerShdw>
                </a:effectLst>
              </a:rPr>
              <a:t>Orientación para Nuevos Directores Diocesanos y Agentes Pastorales del Ministerio Hispano</a:t>
            </a:r>
          </a:p>
          <a:p>
            <a:pPr>
              <a:spcBef>
                <a:spcPts val="0"/>
              </a:spcBef>
            </a:pPr>
            <a:r>
              <a:rPr lang="en-US" sz="2000" b="1" dirty="0" smtClean="0">
                <a:solidFill>
                  <a:srgbClr val="7030A0"/>
                </a:solidFill>
                <a:effectLst>
                  <a:outerShdw blurRad="38100" dist="38100" dir="2700000" algn="tl">
                    <a:srgbClr val="000000">
                      <a:alpha val="43137"/>
                    </a:srgbClr>
                  </a:outerShdw>
                </a:effectLst>
              </a:rPr>
              <a:t>Orientation </a:t>
            </a:r>
            <a:r>
              <a:rPr lang="en-US" sz="2000" b="1" dirty="0">
                <a:solidFill>
                  <a:srgbClr val="7030A0"/>
                </a:solidFill>
                <a:effectLst>
                  <a:outerShdw blurRad="38100" dist="38100" dir="2700000" algn="tl">
                    <a:srgbClr val="000000">
                      <a:alpha val="43137"/>
                    </a:srgbClr>
                  </a:outerShdw>
                </a:effectLst>
              </a:rPr>
              <a:t>for New Diocesan Directors and Pastoral Agents in Hispanic Ministry </a:t>
            </a:r>
          </a:p>
          <a:p>
            <a:pPr>
              <a:spcBef>
                <a:spcPts val="0"/>
              </a:spcBef>
            </a:pPr>
            <a:endParaRPr lang="en-US" sz="2000" b="1" dirty="0">
              <a:solidFill>
                <a:srgbClr val="002060"/>
              </a:solidFill>
              <a:effectLst>
                <a:outerShdw blurRad="38100" dist="38100" dir="2700000" algn="tl">
                  <a:srgbClr val="000000">
                    <a:alpha val="43137"/>
                  </a:srgbClr>
                </a:outerShdw>
              </a:effectLst>
            </a:endParaRPr>
          </a:p>
        </p:txBody>
      </p:sp>
      <p:pic>
        <p:nvPicPr>
          <p:cNvPr id="4" name="Picture 3" descr="https://ncaddhm-usa.org/wp-content/uploads/2020/12/new-director-graphic-bu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597" y="1600200"/>
            <a:ext cx="3091543" cy="2862943"/>
          </a:xfrm>
          <a:prstGeom prst="rect">
            <a:avLst/>
          </a:prstGeom>
          <a:noFill/>
          <a:ln>
            <a:noFill/>
          </a:ln>
        </p:spPr>
      </p:pic>
    </p:spTree>
    <p:extLst>
      <p:ext uri="{BB962C8B-B14F-4D97-AF65-F5344CB8AC3E}">
        <p14:creationId xmlns:p14="http://schemas.microsoft.com/office/powerpoint/2010/main" val="3189331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Intercesiones - Intersessions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371600"/>
            <a:ext cx="8229600" cy="5181600"/>
          </a:xfrm>
        </p:spPr>
        <p:txBody>
          <a:bodyPr>
            <a:normAutofit lnSpcReduction="10000"/>
          </a:bodyPr>
          <a:lstStyle/>
          <a:p>
            <a:pPr marL="0" indent="0">
              <a:buNone/>
            </a:pPr>
            <a:r>
              <a:rPr lang="en-US" b="1" dirty="0">
                <a:solidFill>
                  <a:srgbClr val="7030A0"/>
                </a:solidFill>
              </a:rPr>
              <a:t>Mujer humilde de Nazaret, sé nuestra guía , para que como tú, hagamos todas las cosas con humildad y para mayor gloria de Dios.</a:t>
            </a:r>
          </a:p>
          <a:p>
            <a:pPr marL="0" indent="0">
              <a:buNone/>
            </a:pPr>
            <a:r>
              <a:rPr lang="en-US" b="1" dirty="0">
                <a:solidFill>
                  <a:srgbClr val="7030A0"/>
                </a:solidFill>
              </a:rPr>
              <a:t> </a:t>
            </a:r>
          </a:p>
          <a:p>
            <a:pPr marL="0" indent="0">
              <a:buNone/>
            </a:pPr>
            <a:r>
              <a:rPr lang="en-US" b="1" dirty="0">
                <a:solidFill>
                  <a:srgbClr val="7030A0"/>
                </a:solidFill>
                <a:latin typeface="AR JULIAN" panose="02000000000000000000" pitchFamily="2" charset="0"/>
              </a:rPr>
              <a:t>R. Madre del Redentor, intercede por tus hijos.</a:t>
            </a:r>
          </a:p>
          <a:p>
            <a:pPr marL="0" indent="0">
              <a:buNone/>
            </a:pPr>
            <a:endParaRPr lang="en-US" b="1" dirty="0">
              <a:solidFill>
                <a:srgbClr val="7030A0"/>
              </a:solidFill>
            </a:endParaRPr>
          </a:p>
          <a:p>
            <a:pPr marL="0" indent="0">
              <a:buNone/>
            </a:pPr>
            <a:r>
              <a:rPr lang="en-US" b="1" dirty="0">
                <a:solidFill>
                  <a:srgbClr val="7030A0"/>
                </a:solidFill>
              </a:rPr>
              <a:t>Humble woman of Nazareth, be our guide, so that like you, we do all things with humility and for the greater glory of God. </a:t>
            </a:r>
          </a:p>
          <a:p>
            <a:pPr marL="0" indent="0">
              <a:buNone/>
            </a:pPr>
            <a:endParaRPr lang="en-US" sz="1300" b="1" dirty="0">
              <a:solidFill>
                <a:srgbClr val="7030A0"/>
              </a:solidFill>
            </a:endParaRPr>
          </a:p>
          <a:p>
            <a:pPr marL="0" indent="0">
              <a:buNone/>
            </a:pPr>
            <a:r>
              <a:rPr lang="en-US" b="1" dirty="0">
                <a:solidFill>
                  <a:srgbClr val="7030A0"/>
                </a:solidFill>
                <a:latin typeface="AR JULIAN" panose="02000000000000000000" pitchFamily="2" charset="0"/>
              </a:rPr>
              <a:t>R. Mother of the Redeemer, intercede for your children</a:t>
            </a:r>
          </a:p>
          <a:p>
            <a:pPr marL="13716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827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Intercesiones - Intersessions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solidFill>
                  <a:srgbClr val="7030A0"/>
                </a:solidFill>
              </a:rPr>
              <a:t>Virgen inmaculada que en todo cumpliste la voluntad de Dios, sé nuestra maestra en el camino de la vida para que nunca nos apartemos de tu Hijo.</a:t>
            </a:r>
          </a:p>
          <a:p>
            <a:pPr marL="0" indent="0">
              <a:buNone/>
            </a:pPr>
            <a:r>
              <a:rPr lang="en-US" sz="1300" b="1" dirty="0">
                <a:solidFill>
                  <a:srgbClr val="7030A0"/>
                </a:solidFill>
              </a:rPr>
              <a:t> </a:t>
            </a:r>
          </a:p>
          <a:p>
            <a:pPr marL="0" indent="0">
              <a:buNone/>
            </a:pPr>
            <a:r>
              <a:rPr lang="en-US" sz="3000" b="1" dirty="0">
                <a:solidFill>
                  <a:srgbClr val="7030A0"/>
                </a:solidFill>
                <a:latin typeface="AR JULIAN" panose="02000000000000000000" pitchFamily="2" charset="0"/>
              </a:rPr>
              <a:t>R. Madre del Redentor, intercede por tus hijos.</a:t>
            </a:r>
          </a:p>
          <a:p>
            <a:pPr marL="0" indent="0">
              <a:buNone/>
            </a:pPr>
            <a:endParaRPr lang="en-US" b="1" dirty="0">
              <a:solidFill>
                <a:srgbClr val="7030A0"/>
              </a:solidFill>
            </a:endParaRPr>
          </a:p>
          <a:p>
            <a:pPr marL="0" indent="0">
              <a:buNone/>
            </a:pPr>
            <a:r>
              <a:rPr lang="en-US" b="1" dirty="0">
                <a:solidFill>
                  <a:srgbClr val="7030A0"/>
                </a:solidFill>
              </a:rPr>
              <a:t>Inmaculate Virgin who in everything you fulfilled the will of God, be our teacher on the path of life so </a:t>
            </a:r>
            <a:r>
              <a:rPr lang="en-US" b="1" dirty="0" smtClean="0">
                <a:solidFill>
                  <a:srgbClr val="7030A0"/>
                </a:solidFill>
              </a:rPr>
              <a:t>that </a:t>
            </a:r>
            <a:r>
              <a:rPr lang="en-US" b="1" dirty="0">
                <a:solidFill>
                  <a:srgbClr val="7030A0"/>
                </a:solidFill>
              </a:rPr>
              <a:t>we never stray from your Son.  </a:t>
            </a:r>
            <a:endParaRPr lang="en-US" sz="1300" b="1" dirty="0">
              <a:solidFill>
                <a:srgbClr val="7030A0"/>
              </a:solidFill>
            </a:endParaRPr>
          </a:p>
          <a:p>
            <a:pPr marL="0" indent="0">
              <a:buNone/>
            </a:pPr>
            <a:endParaRPr lang="en-US" sz="1300" b="1" dirty="0">
              <a:solidFill>
                <a:srgbClr val="7030A0"/>
              </a:solidFill>
            </a:endParaRPr>
          </a:p>
          <a:p>
            <a:pPr marL="0" indent="0">
              <a:buNone/>
            </a:pPr>
            <a:r>
              <a:rPr lang="en-US" sz="3000" b="1" dirty="0">
                <a:solidFill>
                  <a:srgbClr val="7030A0"/>
                </a:solidFill>
                <a:latin typeface="AR JULIAN" panose="02000000000000000000" pitchFamily="2" charset="0"/>
              </a:rPr>
              <a:t>R. Mother of the Redeemer, intercede for your children</a:t>
            </a:r>
          </a:p>
          <a:p>
            <a:pPr marL="137160" indent="0">
              <a:buNone/>
            </a:pPr>
            <a:endParaRPr lang="en-US" dirty="0"/>
          </a:p>
        </p:txBody>
      </p:sp>
    </p:spTree>
    <p:extLst>
      <p:ext uri="{BB962C8B-B14F-4D97-AF65-F5344CB8AC3E}">
        <p14:creationId xmlns:p14="http://schemas.microsoft.com/office/powerpoint/2010/main" val="714477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229600" cy="5928360"/>
          </a:xfrm>
        </p:spPr>
        <p:txBody>
          <a:bodyPr/>
          <a:lstStyle/>
          <a:p>
            <a:pPr marL="137160" indent="0" algn="ctr">
              <a:buNone/>
            </a:pPr>
            <a:endParaRPr lang="en-US" b="1" dirty="0" smtClean="0">
              <a:solidFill>
                <a:srgbClr val="7030A0"/>
              </a:solidFill>
            </a:endParaRPr>
          </a:p>
          <a:p>
            <a:pPr marL="137160" indent="0" algn="ctr">
              <a:buNone/>
            </a:pPr>
            <a:r>
              <a:rPr lang="en-US" b="1" dirty="0" smtClean="0">
                <a:solidFill>
                  <a:srgbClr val="7030A0"/>
                </a:solidFill>
              </a:rPr>
              <a:t>Oremos </a:t>
            </a:r>
            <a:r>
              <a:rPr lang="en-US" b="1" dirty="0">
                <a:solidFill>
                  <a:srgbClr val="7030A0"/>
                </a:solidFill>
              </a:rPr>
              <a:t>juntos a María </a:t>
            </a:r>
          </a:p>
          <a:p>
            <a:pPr marL="137160" indent="0" algn="ctr">
              <a:buNone/>
            </a:pPr>
            <a:r>
              <a:rPr lang="en-US" b="1" dirty="0">
                <a:solidFill>
                  <a:srgbClr val="7030A0"/>
                </a:solidFill>
              </a:rPr>
              <a:t>por su continuo apoyo e intercesión </a:t>
            </a:r>
          </a:p>
          <a:p>
            <a:pPr marL="137160" indent="0" algn="ctr">
              <a:buNone/>
            </a:pPr>
            <a:r>
              <a:rPr lang="en-US" b="1" dirty="0">
                <a:solidFill>
                  <a:srgbClr val="7030A0"/>
                </a:solidFill>
              </a:rPr>
              <a:t>diciendo una Ave María. </a:t>
            </a:r>
          </a:p>
          <a:p>
            <a:pPr marL="137160" indent="0" algn="ctr">
              <a:buNone/>
            </a:pPr>
            <a:endParaRPr lang="en-US" b="1" dirty="0">
              <a:solidFill>
                <a:srgbClr val="7030A0"/>
              </a:solidFill>
            </a:endParaRPr>
          </a:p>
          <a:p>
            <a:pPr marL="137160" indent="0" algn="ctr">
              <a:buNone/>
            </a:pPr>
            <a:r>
              <a:rPr lang="en-US" b="1" dirty="0">
                <a:solidFill>
                  <a:srgbClr val="7030A0"/>
                </a:solidFill>
              </a:rPr>
              <a:t>Let's pray together to Mary</a:t>
            </a:r>
          </a:p>
          <a:p>
            <a:pPr marL="137160" indent="0" algn="ctr">
              <a:buNone/>
            </a:pPr>
            <a:r>
              <a:rPr lang="en-US" b="1" dirty="0">
                <a:solidFill>
                  <a:srgbClr val="7030A0"/>
                </a:solidFill>
              </a:rPr>
              <a:t>for her continuous support and intercession </a:t>
            </a:r>
          </a:p>
          <a:p>
            <a:pPr marL="137160" indent="0" algn="ctr">
              <a:buNone/>
            </a:pPr>
            <a:r>
              <a:rPr lang="en-US" b="1" dirty="0">
                <a:solidFill>
                  <a:srgbClr val="7030A0"/>
                </a:solidFill>
              </a:rPr>
              <a:t>saying a Hail Mary</a:t>
            </a:r>
          </a:p>
          <a:p>
            <a:pPr marL="137160" indent="0" algn="ctr">
              <a:buNone/>
            </a:pPr>
            <a:endParaRPr lang="en-US" b="1" dirty="0">
              <a:solidFill>
                <a:srgbClr val="7030A0"/>
              </a:solidFill>
            </a:endParaRPr>
          </a:p>
          <a:p>
            <a:pPr marL="137160" indent="0" algn="ctr">
              <a:buNone/>
            </a:pPr>
            <a:r>
              <a:rPr lang="en-US" sz="4000" b="1" dirty="0">
                <a:solidFill>
                  <a:srgbClr val="7030A0"/>
                </a:solidFill>
                <a:effectLst>
                  <a:outerShdw blurRad="38100" dist="38100" dir="2700000" algn="tl">
                    <a:srgbClr val="000000">
                      <a:alpha val="43137"/>
                    </a:srgbClr>
                  </a:outerShdw>
                </a:effectLst>
              </a:rPr>
              <a:t>Ave María– Hail Mary</a:t>
            </a:r>
          </a:p>
          <a:p>
            <a:pPr marL="13716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4760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Oración </a:t>
            </a:r>
            <a:r>
              <a:rPr lang="en-US" dirty="0">
                <a:solidFill>
                  <a:srgbClr val="7030A0"/>
                </a:solidFill>
                <a:effectLst>
                  <a:outerShdw blurRad="38100" dist="38100" dir="2700000" algn="tl" rotWithShape="0">
                    <a:srgbClr val="000000">
                      <a:alpha val="43137"/>
                    </a:srgbClr>
                  </a:outerShdw>
                </a:effectLst>
              </a:rPr>
              <a:t>♥</a:t>
            </a:r>
            <a:r>
              <a:rPr lang="en-US" dirty="0">
                <a:solidFill>
                  <a:srgbClr val="7030A0"/>
                </a:solidFill>
                <a:effectLst>
                  <a:outerShdw blurRad="38100" dist="38100" dir="2700000" algn="tl">
                    <a:srgbClr val="000000">
                      <a:alpha val="43137"/>
                    </a:srgbClr>
                  </a:outerShdw>
                </a:effectLst>
              </a:rPr>
              <a:t> Prayer</a:t>
            </a:r>
          </a:p>
        </p:txBody>
      </p:sp>
      <p:sp>
        <p:nvSpPr>
          <p:cNvPr id="4" name="Content Placeholder 3"/>
          <p:cNvSpPr>
            <a:spLocks noGrp="1"/>
          </p:cNvSpPr>
          <p:nvPr>
            <p:ph sz="half" idx="1"/>
          </p:nvPr>
        </p:nvSpPr>
        <p:spPr/>
        <p:txBody>
          <a:bodyPr>
            <a:normAutofit fontScale="70000" lnSpcReduction="20000"/>
          </a:bodyPr>
          <a:lstStyle/>
          <a:p>
            <a:pPr marL="137160" indent="0">
              <a:buNone/>
            </a:pPr>
            <a:r>
              <a:rPr lang="en-US" b="1" dirty="0" smtClean="0">
                <a:solidFill>
                  <a:srgbClr val="7030A0"/>
                </a:solidFill>
              </a:rPr>
              <a:t>Oremos</a:t>
            </a:r>
          </a:p>
          <a:p>
            <a:pPr marL="137160" indent="0">
              <a:buNone/>
            </a:pPr>
            <a:endParaRPr lang="en-US" b="1" dirty="0">
              <a:solidFill>
                <a:srgbClr val="7030A0"/>
              </a:solidFill>
            </a:endParaRPr>
          </a:p>
          <a:p>
            <a:pPr marL="137160" indent="0">
              <a:buNone/>
            </a:pPr>
            <a:r>
              <a:rPr lang="es-ES" b="1" dirty="0" smtClean="0">
                <a:solidFill>
                  <a:srgbClr val="7030A0"/>
                </a:solidFill>
              </a:rPr>
              <a:t>“María</a:t>
            </a:r>
            <a:r>
              <a:rPr lang="es-ES" b="1" dirty="0">
                <a:solidFill>
                  <a:srgbClr val="7030A0"/>
                </a:solidFill>
              </a:rPr>
              <a:t>, tú eres la Madre de Jesús y nuestra Madre, nuestra guía e inspiración. </a:t>
            </a:r>
          </a:p>
          <a:p>
            <a:pPr marL="137160" indent="0">
              <a:buNone/>
            </a:pPr>
            <a:r>
              <a:rPr lang="es-ES" b="1" dirty="0">
                <a:solidFill>
                  <a:srgbClr val="7030A0"/>
                </a:solidFill>
              </a:rPr>
              <a:t>Aunque vemos tu vida como extraordinaria,  tú viviste cada día como una persona común en tu propio tiempo y lugar. </a:t>
            </a:r>
          </a:p>
          <a:p>
            <a:pPr marL="137160" indent="0">
              <a:buNone/>
            </a:pPr>
            <a:r>
              <a:rPr lang="es-ES" b="1" dirty="0">
                <a:solidFill>
                  <a:srgbClr val="7030A0"/>
                </a:solidFill>
              </a:rPr>
              <a:t>Danos el compromiso de meditar y saborear la vida como tú lo hiciste. </a:t>
            </a:r>
          </a:p>
          <a:p>
            <a:pPr marL="137160" indent="0">
              <a:buNone/>
            </a:pPr>
            <a:r>
              <a:rPr lang="es-ES" b="1" dirty="0">
                <a:solidFill>
                  <a:srgbClr val="7030A0"/>
                </a:solidFill>
              </a:rPr>
              <a:t>Bendícenos con visión para reconocer la acción del Espíritu en nuestras vidas y reflejar la bondad del Padre hacia los demás. Te lo pedimos en el nombre de Jesús, tu hijo, Amén</a:t>
            </a:r>
            <a:r>
              <a:rPr lang="es-ES" b="1" dirty="0" smtClean="0">
                <a:solidFill>
                  <a:srgbClr val="7030A0"/>
                </a:solidFill>
              </a:rPr>
              <a:t>.”</a:t>
            </a:r>
            <a:endParaRPr lang="en-US" b="1" dirty="0">
              <a:solidFill>
                <a:srgbClr val="7030A0"/>
              </a:solidFill>
            </a:endParaRPr>
          </a:p>
          <a:p>
            <a:pPr marL="137160" indent="0">
              <a:buNone/>
            </a:pPr>
            <a:endParaRPr lang="en-US" dirty="0"/>
          </a:p>
        </p:txBody>
      </p:sp>
      <p:sp>
        <p:nvSpPr>
          <p:cNvPr id="5" name="Content Placeholder 4"/>
          <p:cNvSpPr>
            <a:spLocks noGrp="1"/>
          </p:cNvSpPr>
          <p:nvPr>
            <p:ph sz="half" idx="2"/>
          </p:nvPr>
        </p:nvSpPr>
        <p:spPr/>
        <p:txBody>
          <a:bodyPr>
            <a:normAutofit fontScale="70000" lnSpcReduction="20000"/>
          </a:bodyPr>
          <a:lstStyle/>
          <a:p>
            <a:pPr marL="137160" indent="0">
              <a:buNone/>
            </a:pPr>
            <a:r>
              <a:rPr lang="en-US" b="1" dirty="0">
                <a:solidFill>
                  <a:srgbClr val="7030A0"/>
                </a:solidFill>
              </a:rPr>
              <a:t>Let us </a:t>
            </a:r>
            <a:r>
              <a:rPr lang="en-US" b="1" dirty="0" smtClean="0">
                <a:solidFill>
                  <a:srgbClr val="7030A0"/>
                </a:solidFill>
              </a:rPr>
              <a:t>Pray</a:t>
            </a:r>
          </a:p>
          <a:p>
            <a:pPr marL="137160" indent="0">
              <a:buNone/>
            </a:pPr>
            <a:endParaRPr lang="en-US" b="1" dirty="0">
              <a:solidFill>
                <a:srgbClr val="7030A0"/>
              </a:solidFill>
            </a:endParaRPr>
          </a:p>
          <a:p>
            <a:pPr marL="137160" indent="0">
              <a:buNone/>
            </a:pPr>
            <a:r>
              <a:rPr lang="en-US" b="1" dirty="0" smtClean="0">
                <a:solidFill>
                  <a:srgbClr val="7030A0"/>
                </a:solidFill>
              </a:rPr>
              <a:t>Mary</a:t>
            </a:r>
            <a:r>
              <a:rPr lang="en-US" b="1" dirty="0">
                <a:solidFill>
                  <a:srgbClr val="7030A0"/>
                </a:solidFill>
              </a:rPr>
              <a:t>, you are the Mother of Jesus and our Mother, our guide and inspiration. </a:t>
            </a:r>
          </a:p>
          <a:p>
            <a:pPr marL="137160" indent="0">
              <a:buNone/>
            </a:pPr>
            <a:r>
              <a:rPr lang="en-US" b="1" dirty="0">
                <a:solidFill>
                  <a:srgbClr val="7030A0"/>
                </a:solidFill>
              </a:rPr>
              <a:t>Although we see your life as extraordinary, you lived each day as an ordinary person in your own time and place.</a:t>
            </a:r>
          </a:p>
          <a:p>
            <a:pPr marL="137160" indent="0">
              <a:buNone/>
            </a:pPr>
            <a:r>
              <a:rPr lang="en-US" b="1" dirty="0">
                <a:solidFill>
                  <a:srgbClr val="7030A0"/>
                </a:solidFill>
              </a:rPr>
              <a:t>Give us the commitment to ponder and savor life as you did.</a:t>
            </a:r>
          </a:p>
          <a:p>
            <a:pPr marL="137160" indent="0">
              <a:buNone/>
            </a:pPr>
            <a:r>
              <a:rPr lang="en-US" b="1" dirty="0">
                <a:solidFill>
                  <a:srgbClr val="7030A0"/>
                </a:solidFill>
              </a:rPr>
              <a:t>Bless us with insight to recognize the Spirit’s action in our lives and reflect the Father’s goodness to others.</a:t>
            </a:r>
          </a:p>
          <a:p>
            <a:pPr marL="137160" indent="0">
              <a:buNone/>
            </a:pPr>
            <a:r>
              <a:rPr lang="en-US" b="1" dirty="0">
                <a:solidFill>
                  <a:srgbClr val="7030A0"/>
                </a:solidFill>
              </a:rPr>
              <a:t>We ask this in the name of Jesus, your son, Amen</a:t>
            </a:r>
            <a:r>
              <a:rPr lang="en-US" b="1" dirty="0" smtClean="0">
                <a:solidFill>
                  <a:srgbClr val="7030A0"/>
                </a:solidFill>
              </a:rPr>
              <a:t>.</a:t>
            </a:r>
            <a:endParaRPr lang="en-US" dirty="0"/>
          </a:p>
        </p:txBody>
      </p:sp>
    </p:spTree>
    <p:extLst>
      <p:ext uri="{BB962C8B-B14F-4D97-AF65-F5344CB8AC3E}">
        <p14:creationId xmlns:p14="http://schemas.microsoft.com/office/powerpoint/2010/main" val="3116486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7030A0"/>
                </a:solidFill>
                <a:effectLst>
                  <a:outerShdw blurRad="38100" dist="38100" dir="2700000" algn="tl">
                    <a:srgbClr val="000000">
                      <a:alpha val="43137"/>
                    </a:srgbClr>
                  </a:outerShdw>
                </a:effectLst>
              </a:rPr>
              <a:t>Fuentes - </a:t>
            </a:r>
            <a:r>
              <a:rPr lang="en-US" dirty="0">
                <a:solidFill>
                  <a:srgbClr val="7030A0"/>
                </a:solidFill>
                <a:effectLst>
                  <a:outerShdw blurRad="38100" dist="38100" dir="2700000" algn="tl">
                    <a:srgbClr val="000000">
                      <a:alpha val="43137"/>
                    </a:srgbClr>
                  </a:outerShdw>
                </a:effectLst>
              </a:rPr>
              <a:t>Sources</a:t>
            </a:r>
            <a:endParaRPr lang="en-US" dirty="0"/>
          </a:p>
        </p:txBody>
      </p:sp>
      <p:sp>
        <p:nvSpPr>
          <p:cNvPr id="5" name="Content Placeholder 4"/>
          <p:cNvSpPr>
            <a:spLocks noGrp="1"/>
          </p:cNvSpPr>
          <p:nvPr>
            <p:ph idx="1"/>
          </p:nvPr>
        </p:nvSpPr>
        <p:spPr/>
        <p:txBody>
          <a:bodyPr>
            <a:normAutofit lnSpcReduction="10000"/>
          </a:bodyPr>
          <a:lstStyle/>
          <a:p>
            <a:pPr marL="137160" indent="0">
              <a:buNone/>
            </a:pPr>
            <a:r>
              <a:rPr lang="en-US" sz="1600" dirty="0" smtClean="0">
                <a:solidFill>
                  <a:srgbClr val="7030A0"/>
                </a:solidFill>
              </a:rPr>
              <a:t>Oración </a:t>
            </a:r>
            <a:r>
              <a:rPr lang="en-US" sz="1600" dirty="0" err="1" smtClean="0">
                <a:solidFill>
                  <a:srgbClr val="7030A0"/>
                </a:solidFill>
              </a:rPr>
              <a:t>preparada</a:t>
            </a:r>
            <a:r>
              <a:rPr lang="en-US" sz="1600" dirty="0" smtClean="0">
                <a:solidFill>
                  <a:srgbClr val="7030A0"/>
                </a:solidFill>
              </a:rPr>
              <a:t> y </a:t>
            </a:r>
            <a:r>
              <a:rPr lang="en-US" sz="1600" dirty="0" err="1" smtClean="0">
                <a:solidFill>
                  <a:srgbClr val="7030A0"/>
                </a:solidFill>
              </a:rPr>
              <a:t>traducida</a:t>
            </a:r>
            <a:r>
              <a:rPr lang="en-US" sz="1600" dirty="0" smtClean="0">
                <a:solidFill>
                  <a:srgbClr val="7030A0"/>
                </a:solidFill>
              </a:rPr>
              <a:t> por: Ana María Hernández Alstrum</a:t>
            </a:r>
          </a:p>
          <a:p>
            <a:pPr marL="137160" indent="0">
              <a:buNone/>
            </a:pPr>
            <a:endParaRPr lang="en-US" sz="1600" dirty="0" smtClean="0">
              <a:solidFill>
                <a:srgbClr val="7030A0"/>
              </a:solidFill>
            </a:endParaRPr>
          </a:p>
          <a:p>
            <a:pPr marL="137160" indent="0">
              <a:buNone/>
            </a:pPr>
            <a:r>
              <a:rPr lang="en-US" sz="1600" dirty="0">
                <a:solidFill>
                  <a:srgbClr val="7030A0"/>
                </a:solidFill>
              </a:rPr>
              <a:t>Música del </a:t>
            </a:r>
            <a:r>
              <a:rPr lang="en-US" sz="1600" dirty="0" err="1">
                <a:solidFill>
                  <a:srgbClr val="7030A0"/>
                </a:solidFill>
              </a:rPr>
              <a:t>salmo</a:t>
            </a:r>
            <a:r>
              <a:rPr lang="en-US" sz="1600" dirty="0">
                <a:solidFill>
                  <a:srgbClr val="7030A0"/>
                </a:solidFill>
              </a:rPr>
              <a:t> original de Silvio Cuellar | Oregon Catholic </a:t>
            </a:r>
            <a:r>
              <a:rPr lang="en-US" sz="1600" dirty="0" smtClean="0">
                <a:solidFill>
                  <a:srgbClr val="7030A0"/>
                </a:solidFill>
              </a:rPr>
              <a:t>Press: https://ocp.org/es-us/artists/66410/silvio-cuellar |</a:t>
            </a:r>
            <a:endParaRPr lang="en-US" sz="1600" dirty="0">
              <a:solidFill>
                <a:srgbClr val="7030A0"/>
              </a:solidFill>
            </a:endParaRPr>
          </a:p>
          <a:p>
            <a:pPr marL="137160" indent="0">
              <a:buNone/>
            </a:pPr>
            <a:r>
              <a:rPr lang="en-US" sz="1600" dirty="0" smtClean="0">
                <a:solidFill>
                  <a:srgbClr val="7030A0"/>
                </a:solidFill>
              </a:rPr>
              <a:t>Facebook </a:t>
            </a:r>
            <a:r>
              <a:rPr lang="en-US" sz="1600" dirty="0">
                <a:solidFill>
                  <a:srgbClr val="7030A0"/>
                </a:solidFill>
              </a:rPr>
              <a:t>Family Page: Facebook.com/</a:t>
            </a:r>
            <a:r>
              <a:rPr lang="en-US" sz="1600" dirty="0" err="1">
                <a:solidFill>
                  <a:srgbClr val="7030A0"/>
                </a:solidFill>
              </a:rPr>
              <a:t>CuellarFamilyMusic</a:t>
            </a:r>
            <a:r>
              <a:rPr lang="en-US" sz="1600" dirty="0">
                <a:solidFill>
                  <a:srgbClr val="7030A0"/>
                </a:solidFill>
              </a:rPr>
              <a:t>/|YouTube: Silvio Cuellar Music</a:t>
            </a:r>
          </a:p>
          <a:p>
            <a:pPr marL="137160" indent="0">
              <a:buNone/>
            </a:pPr>
            <a:endParaRPr lang="en-US" sz="1600" dirty="0" smtClean="0">
              <a:solidFill>
                <a:srgbClr val="7030A0"/>
              </a:solidFill>
            </a:endParaRPr>
          </a:p>
          <a:p>
            <a:pPr marL="137160" indent="0">
              <a:buNone/>
            </a:pPr>
            <a:r>
              <a:rPr lang="en-US" sz="1600" dirty="0" smtClean="0">
                <a:solidFill>
                  <a:srgbClr val="7030A0"/>
                </a:solidFill>
              </a:rPr>
              <a:t>Intercesiones en </a:t>
            </a:r>
            <a:r>
              <a:rPr lang="en-US" sz="1600" dirty="0" err="1" smtClean="0">
                <a:solidFill>
                  <a:srgbClr val="7030A0"/>
                </a:solidFill>
              </a:rPr>
              <a:t>español</a:t>
            </a:r>
            <a:r>
              <a:rPr lang="en-US" sz="1600" dirty="0" smtClean="0">
                <a:solidFill>
                  <a:srgbClr val="7030A0"/>
                </a:solidFill>
              </a:rPr>
              <a:t>:  </a:t>
            </a:r>
            <a:r>
              <a:rPr lang="en-US" sz="1600" dirty="0" err="1" smtClean="0">
                <a:solidFill>
                  <a:srgbClr val="7030A0"/>
                </a:solidFill>
              </a:rPr>
              <a:t>Adaptadas</a:t>
            </a:r>
            <a:r>
              <a:rPr lang="en-US" sz="1600" dirty="0" smtClean="0">
                <a:solidFill>
                  <a:srgbClr val="7030A0"/>
                </a:solidFill>
              </a:rPr>
              <a:t> de </a:t>
            </a:r>
            <a:r>
              <a:rPr lang="en-US" sz="1600" dirty="0" err="1" smtClean="0">
                <a:solidFill>
                  <a:srgbClr val="7030A0"/>
                </a:solidFill>
              </a:rPr>
              <a:t>Magnificat</a:t>
            </a:r>
            <a:r>
              <a:rPr lang="en-US" sz="1600" dirty="0" smtClean="0">
                <a:solidFill>
                  <a:srgbClr val="7030A0"/>
                </a:solidFill>
              </a:rPr>
              <a:t>  En </a:t>
            </a:r>
            <a:r>
              <a:rPr lang="en-US" sz="1600" dirty="0" err="1" smtClean="0">
                <a:solidFill>
                  <a:srgbClr val="7030A0"/>
                </a:solidFill>
              </a:rPr>
              <a:t>Español</a:t>
            </a:r>
            <a:r>
              <a:rPr lang="en-US" sz="1600" dirty="0" smtClean="0">
                <a:solidFill>
                  <a:srgbClr val="7030A0"/>
                </a:solidFill>
              </a:rPr>
              <a:t>, </a:t>
            </a:r>
            <a:r>
              <a:rPr lang="en-US" sz="1600" dirty="0" err="1" smtClean="0">
                <a:solidFill>
                  <a:srgbClr val="7030A0"/>
                </a:solidFill>
              </a:rPr>
              <a:t>Junio</a:t>
            </a:r>
            <a:r>
              <a:rPr lang="en-US" sz="1600" dirty="0" smtClean="0">
                <a:solidFill>
                  <a:srgbClr val="7030A0"/>
                </a:solidFill>
              </a:rPr>
              <a:t> 2018, Vo15, No. 8, ISSN 1547-9161, p. 127</a:t>
            </a:r>
          </a:p>
          <a:p>
            <a:pPr marL="137160" indent="0">
              <a:buNone/>
            </a:pPr>
            <a:r>
              <a:rPr lang="en-US" sz="1600" i="1" dirty="0" err="1" smtClean="0">
                <a:solidFill>
                  <a:srgbClr val="7030A0"/>
                </a:solidFill>
              </a:rPr>
              <a:t>Traducción</a:t>
            </a:r>
            <a:r>
              <a:rPr lang="en-US" sz="1600" i="1" dirty="0" smtClean="0">
                <a:solidFill>
                  <a:srgbClr val="7030A0"/>
                </a:solidFill>
              </a:rPr>
              <a:t> al </a:t>
            </a:r>
            <a:r>
              <a:rPr lang="en-US" sz="1600" i="1" dirty="0" err="1" smtClean="0">
                <a:solidFill>
                  <a:srgbClr val="7030A0"/>
                </a:solidFill>
              </a:rPr>
              <a:t>inglés</a:t>
            </a:r>
            <a:r>
              <a:rPr lang="en-US" sz="1600" i="1" dirty="0" smtClean="0">
                <a:solidFill>
                  <a:srgbClr val="7030A0"/>
                </a:solidFill>
              </a:rPr>
              <a:t>: Ana María Hernández Alstrum</a:t>
            </a:r>
          </a:p>
          <a:p>
            <a:pPr marL="137160" indent="0">
              <a:buNone/>
            </a:pPr>
            <a:endParaRPr lang="en-US" sz="1600" dirty="0" smtClean="0">
              <a:solidFill>
                <a:srgbClr val="7030A0"/>
              </a:solidFill>
            </a:endParaRPr>
          </a:p>
          <a:p>
            <a:pPr marL="137160" indent="0">
              <a:buNone/>
            </a:pPr>
            <a:r>
              <a:rPr lang="en-US" sz="1600" dirty="0" smtClean="0">
                <a:solidFill>
                  <a:srgbClr val="7030A0"/>
                </a:solidFill>
              </a:rPr>
              <a:t>Oración final en </a:t>
            </a:r>
            <a:r>
              <a:rPr lang="en-US" sz="1600" dirty="0" err="1" smtClean="0">
                <a:solidFill>
                  <a:srgbClr val="7030A0"/>
                </a:solidFill>
              </a:rPr>
              <a:t>inglés</a:t>
            </a:r>
            <a:r>
              <a:rPr lang="en-US" sz="1600" dirty="0" smtClean="0">
                <a:solidFill>
                  <a:srgbClr val="7030A0"/>
                </a:solidFill>
              </a:rPr>
              <a:t>: </a:t>
            </a:r>
            <a:r>
              <a:rPr lang="en-US" sz="1600" dirty="0">
                <a:solidFill>
                  <a:srgbClr val="7030A0"/>
                </a:solidFill>
              </a:rPr>
              <a:t>Prayer Time, Cycle C - </a:t>
            </a:r>
            <a:r>
              <a:rPr lang="en-US" sz="1600" i="1" dirty="0">
                <a:solidFill>
                  <a:srgbClr val="7030A0"/>
                </a:solidFill>
              </a:rPr>
              <a:t>Faith Sharing Reflections on the Sunday Gospel, </a:t>
            </a:r>
            <a:r>
              <a:rPr lang="en-US" sz="1600" dirty="0">
                <a:solidFill>
                  <a:srgbClr val="7030A0"/>
                </a:solidFill>
              </a:rPr>
              <a:t>RENEW </a:t>
            </a:r>
            <a:r>
              <a:rPr lang="en-US" sz="1600" dirty="0" smtClean="0">
                <a:solidFill>
                  <a:srgbClr val="7030A0"/>
                </a:solidFill>
              </a:rPr>
              <a:t>International, ISBN 1-930978-00-6 (paper vol. 3), p. 35-36</a:t>
            </a:r>
          </a:p>
          <a:p>
            <a:pPr marL="137160" indent="0">
              <a:buNone/>
            </a:pPr>
            <a:r>
              <a:rPr lang="en-US" sz="1600" i="1" dirty="0" err="1" smtClean="0">
                <a:solidFill>
                  <a:srgbClr val="7030A0"/>
                </a:solidFill>
              </a:rPr>
              <a:t>Traducción</a:t>
            </a:r>
            <a:r>
              <a:rPr lang="en-US" sz="1600" i="1" dirty="0" smtClean="0">
                <a:solidFill>
                  <a:srgbClr val="7030A0"/>
                </a:solidFill>
              </a:rPr>
              <a:t> al </a:t>
            </a:r>
            <a:r>
              <a:rPr lang="en-US" sz="1600" i="1" dirty="0" err="1" smtClean="0">
                <a:solidFill>
                  <a:srgbClr val="7030A0"/>
                </a:solidFill>
              </a:rPr>
              <a:t>español</a:t>
            </a:r>
            <a:r>
              <a:rPr lang="en-US" sz="1600" i="1" dirty="0" smtClean="0">
                <a:solidFill>
                  <a:srgbClr val="7030A0"/>
                </a:solidFill>
              </a:rPr>
              <a:t>: </a:t>
            </a:r>
            <a:r>
              <a:rPr lang="en-US" sz="1600" i="1" dirty="0">
                <a:solidFill>
                  <a:srgbClr val="7030A0"/>
                </a:solidFill>
              </a:rPr>
              <a:t>Ana María Hernández </a:t>
            </a:r>
            <a:r>
              <a:rPr lang="en-US" sz="1600" i="1" dirty="0" smtClean="0">
                <a:solidFill>
                  <a:srgbClr val="7030A0"/>
                </a:solidFill>
              </a:rPr>
              <a:t>Alstrum</a:t>
            </a:r>
          </a:p>
          <a:p>
            <a:pPr marL="137160" indent="0">
              <a:buNone/>
            </a:pPr>
            <a:endParaRPr lang="en-US" sz="1600" i="1" dirty="0">
              <a:solidFill>
                <a:srgbClr val="7030A0"/>
              </a:solidFill>
            </a:endParaRPr>
          </a:p>
          <a:p>
            <a:pPr marL="137160" indent="0">
              <a:buNone/>
            </a:pPr>
            <a:r>
              <a:rPr lang="en-US" sz="1600" i="1" dirty="0" err="1" smtClean="0">
                <a:solidFill>
                  <a:srgbClr val="7030A0"/>
                </a:solidFill>
              </a:rPr>
              <a:t>Imágen</a:t>
            </a:r>
            <a:r>
              <a:rPr lang="en-US" sz="1600" i="1" dirty="0" smtClean="0">
                <a:solidFill>
                  <a:srgbClr val="7030A0"/>
                </a:solidFill>
              </a:rPr>
              <a:t> de la Virgen de Guadalupe y San Juan Diego: “Milagro del </a:t>
            </a:r>
            <a:r>
              <a:rPr lang="en-US" sz="1600" i="1" dirty="0" err="1" smtClean="0">
                <a:solidFill>
                  <a:srgbClr val="7030A0"/>
                </a:solidFill>
              </a:rPr>
              <a:t>Tepeyac</a:t>
            </a:r>
            <a:r>
              <a:rPr lang="en-US" sz="1600" i="1" dirty="0" smtClean="0">
                <a:solidFill>
                  <a:srgbClr val="7030A0"/>
                </a:solidFill>
              </a:rPr>
              <a:t>.” 1947. </a:t>
            </a:r>
            <a:r>
              <a:rPr lang="en-US" sz="1600" i="1" dirty="0" err="1" smtClean="0">
                <a:solidFill>
                  <a:srgbClr val="7030A0"/>
                </a:solidFill>
              </a:rPr>
              <a:t>Óleo</a:t>
            </a:r>
            <a:r>
              <a:rPr lang="en-US" sz="1600" i="1" dirty="0" smtClean="0">
                <a:solidFill>
                  <a:srgbClr val="7030A0"/>
                </a:solidFill>
              </a:rPr>
              <a:t> sobre </a:t>
            </a:r>
            <a:r>
              <a:rPr lang="en-US" sz="1600" i="1" dirty="0" err="1" smtClean="0">
                <a:solidFill>
                  <a:srgbClr val="7030A0"/>
                </a:solidFill>
              </a:rPr>
              <a:t>Tela</a:t>
            </a:r>
            <a:r>
              <a:rPr lang="en-US" sz="1600" i="1" dirty="0" smtClean="0">
                <a:solidFill>
                  <a:srgbClr val="7030A0"/>
                </a:solidFill>
              </a:rPr>
              <a:t>. </a:t>
            </a:r>
            <a:r>
              <a:rPr lang="en-US" sz="1600" i="1" dirty="0" err="1" smtClean="0">
                <a:solidFill>
                  <a:srgbClr val="7030A0"/>
                </a:solidFill>
              </a:rPr>
              <a:t>Fondo</a:t>
            </a:r>
            <a:r>
              <a:rPr lang="en-US" sz="1600" i="1" dirty="0" smtClean="0">
                <a:solidFill>
                  <a:srgbClr val="7030A0"/>
                </a:solidFill>
              </a:rPr>
              <a:t>  </a:t>
            </a:r>
            <a:r>
              <a:rPr lang="en-US" sz="1600" i="1" dirty="0" err="1" smtClean="0">
                <a:solidFill>
                  <a:srgbClr val="7030A0"/>
                </a:solidFill>
              </a:rPr>
              <a:t>Fábrica“Galas</a:t>
            </a:r>
            <a:r>
              <a:rPr lang="en-US" sz="1600" i="1" dirty="0" smtClean="0">
                <a:solidFill>
                  <a:srgbClr val="7030A0"/>
                </a:solidFill>
              </a:rPr>
              <a:t> de México”, </a:t>
            </a:r>
            <a:r>
              <a:rPr lang="en-US" sz="1600" i="1" dirty="0" err="1" smtClean="0">
                <a:solidFill>
                  <a:srgbClr val="7030A0"/>
                </a:solidFill>
              </a:rPr>
              <a:t>Museo</a:t>
            </a:r>
            <a:r>
              <a:rPr lang="en-US" sz="1600" i="1" dirty="0" smtClean="0">
                <a:solidFill>
                  <a:srgbClr val="7030A0"/>
                </a:solidFill>
              </a:rPr>
              <a:t> </a:t>
            </a:r>
            <a:r>
              <a:rPr lang="en-US" sz="1600" i="1" dirty="0" err="1" smtClean="0">
                <a:solidFill>
                  <a:srgbClr val="7030A0"/>
                </a:solidFill>
              </a:rPr>
              <a:t>Soumayo</a:t>
            </a:r>
            <a:r>
              <a:rPr lang="en-US" sz="1600" i="1" dirty="0" smtClean="0">
                <a:solidFill>
                  <a:srgbClr val="7030A0"/>
                </a:solidFill>
              </a:rPr>
              <a:t>, Cd. De </a:t>
            </a:r>
            <a:r>
              <a:rPr lang="en-US" sz="1600" i="1" dirty="0">
                <a:solidFill>
                  <a:srgbClr val="7030A0"/>
                </a:solidFill>
              </a:rPr>
              <a:t>México https://www.pinterest.com/pin/290834088415902944</a:t>
            </a:r>
            <a:r>
              <a:rPr lang="en-US" sz="1600" i="1" dirty="0" smtClean="0">
                <a:solidFill>
                  <a:srgbClr val="7030A0"/>
                </a:solidFill>
              </a:rPr>
              <a:t>/ </a:t>
            </a:r>
            <a:r>
              <a:rPr lang="en-US" sz="1600" dirty="0" smtClean="0">
                <a:solidFill>
                  <a:srgbClr val="7030A0"/>
                </a:solidFill>
              </a:rPr>
              <a:t>02 February 2021</a:t>
            </a:r>
            <a:endParaRPr lang="en-US" sz="1600" dirty="0">
              <a:solidFill>
                <a:srgbClr val="7030A0"/>
              </a:solidFill>
            </a:endParaRPr>
          </a:p>
          <a:p>
            <a:pPr marL="137160" indent="0">
              <a:buNone/>
            </a:pPr>
            <a:endParaRPr lang="en-US" sz="1600" dirty="0"/>
          </a:p>
        </p:txBody>
      </p:sp>
    </p:spTree>
    <p:extLst>
      <p:ext uri="{BB962C8B-B14F-4D97-AF65-F5344CB8AC3E}">
        <p14:creationId xmlns:p14="http://schemas.microsoft.com/office/powerpoint/2010/main" val="1203922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8229600" cy="990600"/>
          </a:xfrm>
        </p:spPr>
        <p:txBody>
          <a:bodyPr>
            <a:normAutofit/>
          </a:bodyPr>
          <a:lstStyle/>
          <a:p>
            <a:r>
              <a:rPr lang="en-US" sz="4400" dirty="0">
                <a:solidFill>
                  <a:srgbClr val="FFC000"/>
                </a:solidFill>
              </a:rPr>
              <a:t>Oración Mariana</a:t>
            </a:r>
            <a:endParaRPr lang="en-US" sz="4400" dirty="0"/>
          </a:p>
        </p:txBody>
      </p:sp>
      <p:pic>
        <p:nvPicPr>
          <p:cNvPr id="7" name="Content Placeholder 3" descr="http://4.bp.blogspot.com/-DTqnowQC8zs/VlzbOiP_ImI/AAAAAAAAGTE/qlDg24T2uJ4/s1600/juan%2Bdiego%2Band%2Bvirgin%2Bde%2Bguadalup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8400" y="1143000"/>
            <a:ext cx="4343400" cy="5562600"/>
          </a:xfrm>
          <a:prstGeom prst="rect">
            <a:avLst/>
          </a:prstGeom>
          <a:noFill/>
          <a:ln>
            <a:noFill/>
          </a:ln>
        </p:spPr>
      </p:pic>
    </p:spTree>
    <p:extLst>
      <p:ext uri="{BB962C8B-B14F-4D97-AF65-F5344CB8AC3E}">
        <p14:creationId xmlns:p14="http://schemas.microsoft.com/office/powerpoint/2010/main" val="33917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000" dirty="0">
                <a:solidFill>
                  <a:srgbClr val="7030A0"/>
                </a:solidFill>
              </a:rPr>
              <a:t>Lectura – Reading </a:t>
            </a:r>
            <a:r>
              <a:rPr lang="en-US" sz="3000" dirty="0" smtClean="0">
                <a:solidFill>
                  <a:srgbClr val="7030A0"/>
                </a:solidFill>
              </a:rPr>
              <a:t/>
            </a:r>
            <a:br>
              <a:rPr lang="en-US" sz="3000" dirty="0" smtClean="0">
                <a:solidFill>
                  <a:srgbClr val="7030A0"/>
                </a:solidFill>
              </a:rPr>
            </a:br>
            <a:r>
              <a:rPr lang="en-US" sz="3000" dirty="0">
                <a:solidFill>
                  <a:srgbClr val="7030A0"/>
                </a:solidFill>
                <a:effectLst>
                  <a:outerShdw blurRad="38100" dist="38100" dir="2700000" algn="tl">
                    <a:srgbClr val="000000">
                      <a:alpha val="43137"/>
                    </a:srgbClr>
                  </a:outerShdw>
                </a:effectLst>
              </a:rPr>
              <a:t>Lc 1, 26-38</a:t>
            </a:r>
          </a:p>
        </p:txBody>
      </p:sp>
      <p:sp>
        <p:nvSpPr>
          <p:cNvPr id="5" name="Content Placeholder 4"/>
          <p:cNvSpPr>
            <a:spLocks noGrp="1"/>
          </p:cNvSpPr>
          <p:nvPr>
            <p:ph sz="half" idx="1"/>
          </p:nvPr>
        </p:nvSpPr>
        <p:spPr>
          <a:xfrm>
            <a:off x="152400" y="1600200"/>
            <a:ext cx="8763000" cy="5181600"/>
          </a:xfrm>
        </p:spPr>
        <p:txBody>
          <a:bodyPr>
            <a:noAutofit/>
          </a:bodyPr>
          <a:lstStyle/>
          <a:p>
            <a:pPr marL="0" indent="0">
              <a:buNone/>
            </a:pPr>
            <a:r>
              <a:rPr lang="es-ES" sz="1500" b="1" dirty="0" smtClean="0">
                <a:solidFill>
                  <a:srgbClr val="7030A0"/>
                </a:solidFill>
                <a:cs typeface="Arial" panose="020B0604020202020204" pitchFamily="34" charset="0"/>
              </a:rPr>
              <a:t>Lectura del santo Evangelio según San Lucas.</a:t>
            </a:r>
          </a:p>
          <a:p>
            <a:pPr marL="0" indent="0">
              <a:buNone/>
            </a:pPr>
            <a:endParaRPr lang="es-ES" sz="800" b="1" dirty="0">
              <a:solidFill>
                <a:srgbClr val="7030A0"/>
              </a:solidFill>
              <a:cs typeface="Arial" panose="020B0604020202020204" pitchFamily="34" charset="0"/>
            </a:endParaRPr>
          </a:p>
          <a:p>
            <a:pPr marL="0" indent="0">
              <a:buNone/>
            </a:pPr>
            <a:r>
              <a:rPr lang="es-ES" sz="1500" b="1" dirty="0" smtClean="0">
                <a:solidFill>
                  <a:srgbClr val="7030A0"/>
                </a:solidFill>
                <a:cs typeface="Arial" panose="020B0604020202020204" pitchFamily="34" charset="0"/>
              </a:rPr>
              <a:t>En </a:t>
            </a:r>
            <a:r>
              <a:rPr lang="es-ES" sz="1500" b="1" dirty="0">
                <a:solidFill>
                  <a:srgbClr val="7030A0"/>
                </a:solidFill>
                <a:cs typeface="Arial" panose="020B0604020202020204" pitchFamily="34" charset="0"/>
              </a:rPr>
              <a:t>aquel tiempo, el ángel Gabriel fue enviado por Dios a una ciudad de Galilea, llamada Nazaret, a una virgen desposada con un varón de la estirpe de David, llamado José. La virgen se llamaba María.</a:t>
            </a:r>
          </a:p>
          <a:p>
            <a:pPr marL="0" indent="0">
              <a:buNone/>
            </a:pPr>
            <a:r>
              <a:rPr lang="es-ES" sz="800" b="1" dirty="0">
                <a:solidFill>
                  <a:srgbClr val="7030A0"/>
                </a:solidFill>
                <a:cs typeface="Arial" panose="020B0604020202020204" pitchFamily="34" charset="0"/>
              </a:rPr>
              <a:t/>
            </a:r>
            <a:br>
              <a:rPr lang="es-ES" sz="800" b="1" dirty="0">
                <a:solidFill>
                  <a:srgbClr val="7030A0"/>
                </a:solidFill>
                <a:cs typeface="Arial" panose="020B0604020202020204" pitchFamily="34" charset="0"/>
              </a:rPr>
            </a:br>
            <a:r>
              <a:rPr lang="es-ES" sz="1500" b="1" dirty="0">
                <a:solidFill>
                  <a:srgbClr val="7030A0"/>
                </a:solidFill>
                <a:cs typeface="Arial" panose="020B0604020202020204" pitchFamily="34" charset="0"/>
              </a:rPr>
              <a:t>Entró el ángel a donde ella estaba y le dijo: “Alégrate, llena de gracia, el Señor está contigo”. Al oír estas palabras, ella se preocupó mucho y se preguntaba qué querría decir semejante saludo.</a:t>
            </a:r>
            <a:br>
              <a:rPr lang="es-ES" sz="1500" b="1" dirty="0">
                <a:solidFill>
                  <a:srgbClr val="7030A0"/>
                </a:solidFill>
                <a:cs typeface="Arial" panose="020B0604020202020204" pitchFamily="34" charset="0"/>
              </a:rPr>
            </a:br>
            <a:r>
              <a:rPr lang="es-ES" sz="800" b="1" dirty="0">
                <a:solidFill>
                  <a:srgbClr val="7030A0"/>
                </a:solidFill>
                <a:cs typeface="Arial" panose="020B0604020202020204" pitchFamily="34" charset="0"/>
              </a:rPr>
              <a:t/>
            </a:r>
            <a:br>
              <a:rPr lang="es-ES" sz="800" b="1" dirty="0">
                <a:solidFill>
                  <a:srgbClr val="7030A0"/>
                </a:solidFill>
                <a:cs typeface="Arial" panose="020B0604020202020204" pitchFamily="34" charset="0"/>
              </a:rPr>
            </a:br>
            <a:r>
              <a:rPr lang="es-ES" sz="1500" b="1" dirty="0">
                <a:solidFill>
                  <a:srgbClr val="7030A0"/>
                </a:solidFill>
                <a:cs typeface="Arial" panose="020B0604020202020204" pitchFamily="34" charset="0"/>
              </a:rPr>
              <a:t>El ángel le dijo: “No temas, María, porque has hallado gracia ante Dios. Vas a concebir y a dar a luz un hijo y le pondrás por nombre Jesús. Él será grande y será llamado Hijo del Altísimo; el Señor Dios le dará el trono de David, su padre, y él reinará sobre la casa de Jacob por los siglos y su reinado no tendrá fin”.</a:t>
            </a:r>
            <a:br>
              <a:rPr lang="es-ES" sz="1500" b="1" dirty="0">
                <a:solidFill>
                  <a:srgbClr val="7030A0"/>
                </a:solidFill>
                <a:cs typeface="Arial" panose="020B0604020202020204" pitchFamily="34" charset="0"/>
              </a:rPr>
            </a:br>
            <a:r>
              <a:rPr lang="es-ES" sz="800" b="1" dirty="0">
                <a:solidFill>
                  <a:srgbClr val="7030A0"/>
                </a:solidFill>
                <a:cs typeface="Arial" panose="020B0604020202020204" pitchFamily="34" charset="0"/>
              </a:rPr>
              <a:t/>
            </a:r>
            <a:br>
              <a:rPr lang="es-ES" sz="800" b="1" dirty="0">
                <a:solidFill>
                  <a:srgbClr val="7030A0"/>
                </a:solidFill>
                <a:cs typeface="Arial" panose="020B0604020202020204" pitchFamily="34" charset="0"/>
              </a:rPr>
            </a:br>
            <a:r>
              <a:rPr lang="es-ES" sz="1500" b="1" dirty="0">
                <a:solidFill>
                  <a:srgbClr val="7030A0"/>
                </a:solidFill>
                <a:cs typeface="Arial" panose="020B0604020202020204" pitchFamily="34" charset="0"/>
              </a:rPr>
              <a:t>María le dijo entonces al ángel: “¿Cómo podrá ser esto, puesto que yo permanezco virgen?” El ángel le contestó: “El Espíritu Santo descenderá sobre ti y el poder del Altísimo te cubrirá con su sombra. Por eso, el Santo, que va a nacer de ti, será llamado Hijo de Dios. Ahí tienes a tu parienta Isabel, que a pesar de su vejez, ha concebido un hijo y ya va en el sexto mes la que llamaban estéril, porque no hay nada imposible para Dios”. María contestó: “Yo soy la esclava del Señor; cúmplase en mí lo que me has dicho”. Y el ángel se retiró de su presencia</a:t>
            </a:r>
            <a:r>
              <a:rPr lang="es-ES" sz="1500" b="1" dirty="0" smtClean="0">
                <a:solidFill>
                  <a:srgbClr val="7030A0"/>
                </a:solidFill>
              </a:rPr>
              <a:t>.</a:t>
            </a:r>
          </a:p>
          <a:p>
            <a:pPr marL="0" indent="0">
              <a:buNone/>
            </a:pPr>
            <a:r>
              <a:rPr lang="es-ES" sz="1500" b="1" dirty="0" smtClean="0">
                <a:solidFill>
                  <a:srgbClr val="7030A0"/>
                </a:solidFill>
              </a:rPr>
              <a:t>Palabra del Señor</a:t>
            </a:r>
            <a:endParaRPr lang="en-US" sz="1500" b="1" dirty="0">
              <a:solidFill>
                <a:srgbClr val="7030A0"/>
              </a:solidFill>
            </a:endParaRPr>
          </a:p>
        </p:txBody>
      </p:sp>
    </p:spTree>
    <p:extLst>
      <p:ext uri="{BB962C8B-B14F-4D97-AF65-F5344CB8AC3E}">
        <p14:creationId xmlns:p14="http://schemas.microsoft.com/office/powerpoint/2010/main" val="2080933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Autofit/>
          </a:bodyPr>
          <a:lstStyle/>
          <a:p>
            <a:r>
              <a:rPr lang="en-US" sz="3000" dirty="0">
                <a:solidFill>
                  <a:srgbClr val="7030A0"/>
                </a:solidFill>
              </a:rPr>
              <a:t>Lectura – Reading </a:t>
            </a:r>
            <a:br>
              <a:rPr lang="en-US" sz="3000" dirty="0">
                <a:solidFill>
                  <a:srgbClr val="7030A0"/>
                </a:solidFill>
              </a:rPr>
            </a:br>
            <a:r>
              <a:rPr lang="en-US" sz="3000" dirty="0" smtClean="0">
                <a:solidFill>
                  <a:srgbClr val="7030A0"/>
                </a:solidFill>
                <a:effectLst>
                  <a:outerShdw blurRad="38100" dist="38100" dir="2700000" algn="tl">
                    <a:srgbClr val="000000">
                      <a:alpha val="43137"/>
                    </a:srgbClr>
                  </a:outerShdw>
                </a:effectLst>
              </a:rPr>
              <a:t>Lk </a:t>
            </a:r>
            <a:r>
              <a:rPr lang="en-US" sz="3000" dirty="0">
                <a:solidFill>
                  <a:srgbClr val="7030A0"/>
                </a:solidFill>
                <a:effectLst>
                  <a:outerShdw blurRad="38100" dist="38100" dir="2700000" algn="tl">
                    <a:srgbClr val="000000">
                      <a:alpha val="43137"/>
                    </a:srgbClr>
                  </a:outerShdw>
                </a:effectLst>
              </a:rPr>
              <a:t>1, 26-38</a:t>
            </a:r>
            <a:endParaRPr lang="en-US" sz="3000" dirty="0"/>
          </a:p>
        </p:txBody>
      </p:sp>
      <p:sp>
        <p:nvSpPr>
          <p:cNvPr id="3" name="Content Placeholder 2"/>
          <p:cNvSpPr>
            <a:spLocks noGrp="1"/>
          </p:cNvSpPr>
          <p:nvPr>
            <p:ph idx="1"/>
          </p:nvPr>
        </p:nvSpPr>
        <p:spPr>
          <a:xfrm>
            <a:off x="381000" y="1371600"/>
            <a:ext cx="8229600" cy="5257800"/>
          </a:xfrm>
        </p:spPr>
        <p:txBody>
          <a:bodyPr>
            <a:noAutofit/>
          </a:bodyPr>
          <a:lstStyle/>
          <a:p>
            <a:pPr marL="137160" indent="0">
              <a:buNone/>
            </a:pPr>
            <a:r>
              <a:rPr lang="en-US" sz="1500" b="1" dirty="0" smtClean="0">
                <a:solidFill>
                  <a:srgbClr val="7030A0"/>
                </a:solidFill>
              </a:rPr>
              <a:t>A reading from the holy  Gospel according to Luke.</a:t>
            </a:r>
          </a:p>
          <a:p>
            <a:pPr marL="137160" indent="0">
              <a:buNone/>
            </a:pPr>
            <a:endParaRPr lang="en-US" sz="800" b="1" dirty="0">
              <a:solidFill>
                <a:srgbClr val="7030A0"/>
              </a:solidFill>
            </a:endParaRPr>
          </a:p>
          <a:p>
            <a:pPr marL="137160" indent="0">
              <a:buNone/>
            </a:pPr>
            <a:r>
              <a:rPr lang="en-US" sz="1500" b="1" dirty="0" smtClean="0">
                <a:solidFill>
                  <a:srgbClr val="7030A0"/>
                </a:solidFill>
              </a:rPr>
              <a:t>The </a:t>
            </a:r>
            <a:r>
              <a:rPr lang="en-US" sz="1500" b="1" dirty="0">
                <a:solidFill>
                  <a:srgbClr val="7030A0"/>
                </a:solidFill>
              </a:rPr>
              <a:t>angel Gabriel was sent from God to a town of Galilee called Nazareth, to a virgin betrothed to a man named Joseph, of the house of David, and the virgin’s name was Mary. </a:t>
            </a:r>
          </a:p>
          <a:p>
            <a:pPr marL="137160" indent="0">
              <a:buNone/>
            </a:pPr>
            <a:endParaRPr lang="en-US" sz="800" b="1" dirty="0" smtClean="0">
              <a:solidFill>
                <a:srgbClr val="7030A0"/>
              </a:solidFill>
            </a:endParaRPr>
          </a:p>
          <a:p>
            <a:pPr marL="137160" indent="0">
              <a:buNone/>
            </a:pPr>
            <a:r>
              <a:rPr lang="en-US" sz="1500" b="1" dirty="0" smtClean="0">
                <a:solidFill>
                  <a:srgbClr val="7030A0"/>
                </a:solidFill>
              </a:rPr>
              <a:t>And </a:t>
            </a:r>
            <a:r>
              <a:rPr lang="en-US" sz="1500" b="1" dirty="0">
                <a:solidFill>
                  <a:srgbClr val="7030A0"/>
                </a:solidFill>
              </a:rPr>
              <a:t>coming to her, he said, “Hail, full of grace! The Lord is with you.” But she was greatly troubled at what was said and pondered what sort of greeting this might be.</a:t>
            </a:r>
          </a:p>
          <a:p>
            <a:pPr marL="137160" indent="0">
              <a:buNone/>
            </a:pPr>
            <a:endParaRPr lang="en-US" sz="800" b="1" dirty="0" smtClean="0">
              <a:solidFill>
                <a:srgbClr val="7030A0"/>
              </a:solidFill>
            </a:endParaRPr>
          </a:p>
          <a:p>
            <a:pPr marL="137160" indent="0">
              <a:buNone/>
            </a:pPr>
            <a:r>
              <a:rPr lang="en-US" sz="1500" b="1" dirty="0" smtClean="0">
                <a:solidFill>
                  <a:srgbClr val="7030A0"/>
                </a:solidFill>
              </a:rPr>
              <a:t>Then </a:t>
            </a:r>
            <a:r>
              <a:rPr lang="en-US" sz="1500" b="1" dirty="0">
                <a:solidFill>
                  <a:srgbClr val="7030A0"/>
                </a:solidFill>
              </a:rPr>
              <a:t>the angel said to her, “Do not be afraid, Mary, for you have found favor with God. Behold, you will conceive in your womb and bear a son, and you shall name him Jesus. He will be great and will be called Son of the Most High, and the Lord God will give him the throne of David his father, and he will rule over the house of Jacob forever, and of his Kingdom there will be no end.”</a:t>
            </a:r>
            <a:br>
              <a:rPr lang="en-US" sz="1500" b="1" dirty="0">
                <a:solidFill>
                  <a:srgbClr val="7030A0"/>
                </a:solidFill>
              </a:rPr>
            </a:br>
            <a:r>
              <a:rPr lang="en-US" sz="800" b="1" dirty="0" smtClean="0">
                <a:solidFill>
                  <a:srgbClr val="7030A0"/>
                </a:solidFill>
              </a:rPr>
              <a:t>s</a:t>
            </a:r>
            <a:endParaRPr lang="en-US" sz="800" b="1" dirty="0">
              <a:solidFill>
                <a:srgbClr val="7030A0"/>
              </a:solidFill>
            </a:endParaRPr>
          </a:p>
          <a:p>
            <a:pPr marL="137160" indent="0">
              <a:buNone/>
            </a:pPr>
            <a:r>
              <a:rPr lang="en-US" sz="1500" b="1" dirty="0">
                <a:solidFill>
                  <a:srgbClr val="7030A0"/>
                </a:solidFill>
              </a:rPr>
              <a:t>But Mary said to the angel, “How can this be, since I have no relations with a man?” And the angel said to her in reply, “The Holy Spirit will come upon you, and the power of the Most High will overshadow you. Therefore the child to be born will be called holy, the Son of God. And behold, Elizabeth, your relative, has also conceived a son in her old age, and this is the sixth month for her who was called barren; for nothing will be impossible for God.” Mary said, “Behold, I am the handmaid of the Lord. May it be done to me according to your word</a:t>
            </a:r>
            <a:r>
              <a:rPr lang="en-US" sz="1500" b="1" dirty="0" smtClean="0">
                <a:solidFill>
                  <a:srgbClr val="7030A0"/>
                </a:solidFill>
              </a:rPr>
              <a:t>.”</a:t>
            </a:r>
          </a:p>
          <a:p>
            <a:pPr marL="137160" indent="0">
              <a:buNone/>
            </a:pPr>
            <a:r>
              <a:rPr lang="en-US" sz="1500" b="1" dirty="0" smtClean="0">
                <a:solidFill>
                  <a:srgbClr val="7030A0"/>
                </a:solidFill>
              </a:rPr>
              <a:t>Then </a:t>
            </a:r>
            <a:r>
              <a:rPr lang="en-US" sz="1500" b="1" dirty="0">
                <a:solidFill>
                  <a:srgbClr val="7030A0"/>
                </a:solidFill>
              </a:rPr>
              <a:t>the angel departed from her</a:t>
            </a:r>
            <a:r>
              <a:rPr lang="en-US" sz="1500" b="1" dirty="0" smtClean="0">
                <a:solidFill>
                  <a:srgbClr val="7030A0"/>
                </a:solidFill>
              </a:rPr>
              <a:t>.</a:t>
            </a:r>
          </a:p>
          <a:p>
            <a:pPr marL="137160" indent="0">
              <a:buNone/>
            </a:pPr>
            <a:r>
              <a:rPr lang="en-US" sz="1500" b="1" dirty="0" smtClean="0">
                <a:solidFill>
                  <a:srgbClr val="7030A0"/>
                </a:solidFill>
              </a:rPr>
              <a:t>The Gospel of the Lord</a:t>
            </a:r>
            <a:endParaRPr lang="en-US" sz="1500" b="1" dirty="0">
              <a:solidFill>
                <a:srgbClr val="7030A0"/>
              </a:solidFill>
            </a:endParaRPr>
          </a:p>
          <a:p>
            <a:pPr marL="137160" indent="0">
              <a:buNone/>
            </a:pPr>
            <a:endParaRPr lang="en-US" sz="1500" dirty="0"/>
          </a:p>
        </p:txBody>
      </p:sp>
    </p:spTree>
    <p:extLst>
      <p:ext uri="{BB962C8B-B14F-4D97-AF65-F5344CB8AC3E}">
        <p14:creationId xmlns:p14="http://schemas.microsoft.com/office/powerpoint/2010/main" val="2506915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b="1" dirty="0" smtClean="0"/>
              <a:t/>
            </a:r>
            <a:br>
              <a:rPr lang="en-US" b="1" dirty="0" smtClean="0"/>
            </a:br>
            <a:r>
              <a:rPr lang="en-US" b="1" dirty="0" smtClean="0"/>
              <a:t/>
            </a:r>
            <a:br>
              <a:rPr lang="en-US" b="1" dirty="0" smtClean="0"/>
            </a:br>
            <a:r>
              <a:rPr lang="pt-BR" sz="3600" b="1" dirty="0" smtClean="0">
                <a:solidFill>
                  <a:srgbClr val="7030A0"/>
                </a:solidFill>
              </a:rPr>
              <a:t>Salmo – Psalm </a:t>
            </a:r>
            <a:br>
              <a:rPr lang="pt-BR" sz="3600" b="1" dirty="0" smtClean="0">
                <a:solidFill>
                  <a:srgbClr val="7030A0"/>
                </a:solidFill>
              </a:rPr>
            </a:br>
            <a:r>
              <a:rPr lang="pt-BR" sz="3600" dirty="0" smtClean="0">
                <a:solidFill>
                  <a:srgbClr val="7030A0"/>
                </a:solidFill>
              </a:rPr>
              <a:t> </a:t>
            </a:r>
            <a:r>
              <a:rPr lang="en-US" sz="3600" dirty="0">
                <a:solidFill>
                  <a:srgbClr val="7030A0"/>
                </a:solidFill>
                <a:effectLst>
                  <a:outerShdw blurRad="38100" dist="38100" dir="2700000" algn="tl">
                    <a:srgbClr val="000000">
                      <a:alpha val="43137"/>
                    </a:srgbClr>
                  </a:outerShdw>
                </a:effectLst>
              </a:rPr>
              <a:t>39:2 y 4ab, 7-8a, 8b-9, 10</a:t>
            </a:r>
            <a:br>
              <a:rPr lang="en-US" sz="3600" dirty="0">
                <a:solidFill>
                  <a:srgbClr val="7030A0"/>
                </a:solidFill>
                <a:effectLst>
                  <a:outerShdw blurRad="38100" dist="38100" dir="2700000" algn="tl">
                    <a:srgbClr val="000000">
                      <a:alpha val="43137"/>
                    </a:srgbClr>
                  </a:outerShdw>
                </a:effectLst>
              </a:rPr>
            </a:br>
            <a:r>
              <a:rPr lang="en-US" sz="3600" dirty="0">
                <a:solidFill>
                  <a:srgbClr val="7030A0"/>
                </a:solidFill>
                <a:effectLst>
                  <a:outerShdw blurRad="38100" dist="38100" dir="2700000" algn="tl">
                    <a:srgbClr val="000000">
                      <a:alpha val="43137"/>
                    </a:srgbClr>
                  </a:outerShdw>
                </a:effectLst>
              </a:rPr>
              <a:t/>
            </a:r>
            <a:br>
              <a:rPr lang="en-US" sz="3600" dirty="0">
                <a:solidFill>
                  <a:srgbClr val="7030A0"/>
                </a:solidFill>
                <a:effectLst>
                  <a:outerShdw blurRad="38100" dist="38100" dir="2700000" algn="tl">
                    <a:srgbClr val="000000">
                      <a:alpha val="43137"/>
                    </a:srgbClr>
                  </a:outerShdw>
                </a:effectLst>
              </a:rPr>
            </a:br>
            <a:endParaRPr lang="en-US"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sz="half" idx="1"/>
          </p:nvPr>
        </p:nvSpPr>
        <p:spPr>
          <a:xfrm>
            <a:off x="304800" y="1600200"/>
            <a:ext cx="4267200" cy="5105400"/>
          </a:xfrm>
        </p:spPr>
        <p:txBody>
          <a:bodyPr>
            <a:noAutofit/>
          </a:bodyPr>
          <a:lstStyle/>
          <a:p>
            <a:pPr marL="0" indent="0">
              <a:buNone/>
            </a:pPr>
            <a:r>
              <a:rPr lang="en-US" sz="2000" b="1" dirty="0">
                <a:solidFill>
                  <a:srgbClr val="7030A0"/>
                </a:solidFill>
              </a:rPr>
              <a:t>R. Aquí estoy Señor para hacer tu voluntad. </a:t>
            </a:r>
          </a:p>
          <a:p>
            <a:pPr marL="0" indent="0">
              <a:buNone/>
            </a:pPr>
            <a:endParaRPr lang="en-US" sz="900" b="1" dirty="0">
              <a:solidFill>
                <a:srgbClr val="7030A0"/>
              </a:solidFill>
            </a:endParaRPr>
          </a:p>
          <a:p>
            <a:pPr marL="0" indent="0">
              <a:buNone/>
            </a:pPr>
            <a:r>
              <a:rPr lang="en-US" sz="1600" dirty="0">
                <a:solidFill>
                  <a:srgbClr val="7030A0"/>
                </a:solidFill>
              </a:rPr>
              <a:t>Yo esperaba con ansia al Señor: él se inclinó y escuchó mi grito: me puso en la boca un cántico nuevo, un himno a nuestro Dios. </a:t>
            </a:r>
            <a:r>
              <a:rPr lang="en-US" sz="1600" b="1" dirty="0">
                <a:solidFill>
                  <a:srgbClr val="7030A0"/>
                </a:solidFill>
              </a:rPr>
              <a:t>R.</a:t>
            </a:r>
          </a:p>
          <a:p>
            <a:pPr marL="0" indent="0">
              <a:buNone/>
            </a:pPr>
            <a:endParaRPr lang="en-US" sz="900" b="1" dirty="0">
              <a:solidFill>
                <a:srgbClr val="7030A0"/>
              </a:solidFill>
            </a:endParaRPr>
          </a:p>
          <a:p>
            <a:pPr marL="0" indent="0">
              <a:buNone/>
            </a:pPr>
            <a:r>
              <a:rPr lang="en-US" sz="1600" dirty="0" smtClean="0">
                <a:solidFill>
                  <a:srgbClr val="7030A0"/>
                </a:solidFill>
              </a:rPr>
              <a:t>Tú </a:t>
            </a:r>
            <a:r>
              <a:rPr lang="en-US" sz="1600" dirty="0">
                <a:solidFill>
                  <a:srgbClr val="7030A0"/>
                </a:solidFill>
              </a:rPr>
              <a:t>no quieres sacrificios ni ofrendas, y, en cambio, me abriste el oido; no pides sacrifico expiatorio, entonces yo digo: “Aquí estoy”. </a:t>
            </a:r>
            <a:r>
              <a:rPr lang="en-US" sz="1600" b="1" dirty="0">
                <a:solidFill>
                  <a:srgbClr val="7030A0"/>
                </a:solidFill>
              </a:rPr>
              <a:t>R</a:t>
            </a:r>
          </a:p>
          <a:p>
            <a:pPr marL="0" indent="0">
              <a:buNone/>
            </a:pPr>
            <a:endParaRPr lang="en-US" sz="900" b="1" dirty="0">
              <a:solidFill>
                <a:srgbClr val="7030A0"/>
              </a:solidFill>
            </a:endParaRPr>
          </a:p>
          <a:p>
            <a:pPr marL="0" indent="0">
              <a:buNone/>
            </a:pPr>
            <a:r>
              <a:rPr lang="en-US" sz="1600" dirty="0">
                <a:solidFill>
                  <a:srgbClr val="7030A0"/>
                </a:solidFill>
              </a:rPr>
              <a:t>Como está escribo en mi libro: “para hacer tu voluntad”. Dios mío, lo quiero, y llevo tu ley en las entrañas. </a:t>
            </a:r>
            <a:r>
              <a:rPr lang="en-US" sz="1600" b="1" dirty="0">
                <a:solidFill>
                  <a:srgbClr val="7030A0"/>
                </a:solidFill>
              </a:rPr>
              <a:t>R</a:t>
            </a:r>
            <a:r>
              <a:rPr lang="en-US" sz="1600" dirty="0">
                <a:solidFill>
                  <a:srgbClr val="7030A0"/>
                </a:solidFill>
              </a:rPr>
              <a:t>.</a:t>
            </a:r>
          </a:p>
          <a:p>
            <a:pPr marL="0" indent="0">
              <a:buNone/>
            </a:pPr>
            <a:endParaRPr lang="en-US" sz="900" dirty="0">
              <a:solidFill>
                <a:srgbClr val="7030A0"/>
              </a:solidFill>
            </a:endParaRPr>
          </a:p>
          <a:p>
            <a:pPr marL="0" indent="0">
              <a:buNone/>
            </a:pPr>
            <a:r>
              <a:rPr lang="en-US" sz="1600" dirty="0">
                <a:solidFill>
                  <a:srgbClr val="7030A0"/>
                </a:solidFill>
              </a:rPr>
              <a:t>He proclamado tu salvación ante la gran asamblea, no he cerrado los labios, Señor, tú lo sabes. </a:t>
            </a:r>
            <a:r>
              <a:rPr lang="en-US" sz="1600" b="1" dirty="0">
                <a:solidFill>
                  <a:srgbClr val="7030A0"/>
                </a:solidFill>
              </a:rPr>
              <a:t>R</a:t>
            </a:r>
          </a:p>
        </p:txBody>
      </p:sp>
      <p:sp>
        <p:nvSpPr>
          <p:cNvPr id="4" name="Content Placeholder 3"/>
          <p:cNvSpPr>
            <a:spLocks noGrp="1"/>
          </p:cNvSpPr>
          <p:nvPr>
            <p:ph sz="half" idx="2"/>
          </p:nvPr>
        </p:nvSpPr>
        <p:spPr>
          <a:xfrm>
            <a:off x="4648200" y="1600200"/>
            <a:ext cx="4114800" cy="5029200"/>
          </a:xfrm>
        </p:spPr>
        <p:txBody>
          <a:bodyPr>
            <a:noAutofit/>
          </a:bodyPr>
          <a:lstStyle/>
          <a:p>
            <a:pPr marL="0" indent="0">
              <a:buNone/>
            </a:pPr>
            <a:r>
              <a:rPr lang="en-US" sz="2000" b="1" dirty="0">
                <a:solidFill>
                  <a:srgbClr val="7030A0"/>
                </a:solidFill>
              </a:rPr>
              <a:t>R.</a:t>
            </a:r>
            <a:r>
              <a:rPr lang="en-US" sz="2000" dirty="0">
                <a:solidFill>
                  <a:srgbClr val="7030A0"/>
                </a:solidFill>
              </a:rPr>
              <a:t> </a:t>
            </a:r>
            <a:r>
              <a:rPr lang="en-US" sz="2000" b="1" dirty="0">
                <a:solidFill>
                  <a:srgbClr val="7030A0"/>
                </a:solidFill>
              </a:rPr>
              <a:t>Here I am, Lord; I come to do your will.</a:t>
            </a:r>
            <a:r>
              <a:rPr lang="en-US" sz="2000" dirty="0">
                <a:solidFill>
                  <a:srgbClr val="7030A0"/>
                </a:solidFill>
              </a:rPr>
              <a:t/>
            </a:r>
            <a:br>
              <a:rPr lang="en-US" sz="2000" dirty="0">
                <a:solidFill>
                  <a:srgbClr val="7030A0"/>
                </a:solidFill>
              </a:rPr>
            </a:br>
            <a:endParaRPr lang="en-US" sz="900" dirty="0">
              <a:solidFill>
                <a:srgbClr val="7030A0"/>
              </a:solidFill>
            </a:endParaRPr>
          </a:p>
          <a:p>
            <a:pPr marL="0" indent="0">
              <a:buNone/>
            </a:pPr>
            <a:r>
              <a:rPr lang="en-US" sz="1600" dirty="0">
                <a:solidFill>
                  <a:srgbClr val="7030A0"/>
                </a:solidFill>
              </a:rPr>
              <a:t>I have waited, waited for the LORD,</a:t>
            </a:r>
            <a:br>
              <a:rPr lang="en-US" sz="1600" dirty="0">
                <a:solidFill>
                  <a:srgbClr val="7030A0"/>
                </a:solidFill>
              </a:rPr>
            </a:br>
            <a:r>
              <a:rPr lang="en-US" sz="1600" dirty="0">
                <a:solidFill>
                  <a:srgbClr val="7030A0"/>
                </a:solidFill>
              </a:rPr>
              <a:t>and he stooped toward me and heard my cry. And he put a new song into my mouth, a hymn to our God. </a:t>
            </a:r>
            <a:r>
              <a:rPr lang="en-US" sz="1600" b="1" dirty="0">
                <a:solidFill>
                  <a:srgbClr val="7030A0"/>
                </a:solidFill>
              </a:rPr>
              <a:t>R.</a:t>
            </a:r>
            <a:endParaRPr lang="en-US" sz="1600" dirty="0">
              <a:solidFill>
                <a:srgbClr val="7030A0"/>
              </a:solidFill>
            </a:endParaRPr>
          </a:p>
          <a:p>
            <a:pPr marL="0" indent="0">
              <a:buNone/>
            </a:pPr>
            <a:endParaRPr lang="en-US" sz="800" dirty="0">
              <a:solidFill>
                <a:srgbClr val="7030A0"/>
              </a:solidFill>
            </a:endParaRPr>
          </a:p>
          <a:p>
            <a:pPr marL="0" indent="0">
              <a:buNone/>
            </a:pPr>
            <a:r>
              <a:rPr lang="en-US" sz="1600" dirty="0">
                <a:solidFill>
                  <a:srgbClr val="7030A0"/>
                </a:solidFill>
              </a:rPr>
              <a:t>Sacrifice or oblation you wished not, but ears open to obedience you gave me. Holocausts or sin-offerings you sought not; then said I, “Behold I come.” </a:t>
            </a:r>
            <a:r>
              <a:rPr lang="en-US" sz="1600" b="1" dirty="0">
                <a:solidFill>
                  <a:srgbClr val="7030A0"/>
                </a:solidFill>
              </a:rPr>
              <a:t>R.</a:t>
            </a:r>
            <a:r>
              <a:rPr lang="en-US" sz="1600" dirty="0">
                <a:solidFill>
                  <a:srgbClr val="7030A0"/>
                </a:solidFill>
              </a:rPr>
              <a:t/>
            </a:r>
            <a:br>
              <a:rPr lang="en-US" sz="1600" dirty="0">
                <a:solidFill>
                  <a:srgbClr val="7030A0"/>
                </a:solidFill>
              </a:rPr>
            </a:br>
            <a:endParaRPr lang="en-US" sz="900" dirty="0">
              <a:solidFill>
                <a:srgbClr val="7030A0"/>
              </a:solidFill>
            </a:endParaRPr>
          </a:p>
          <a:p>
            <a:pPr marL="0" indent="0">
              <a:buNone/>
            </a:pPr>
            <a:r>
              <a:rPr lang="en-US" sz="1600" dirty="0">
                <a:solidFill>
                  <a:srgbClr val="7030A0"/>
                </a:solidFill>
              </a:rPr>
              <a:t>“In the written scroll it is prescribed for me, to do your will, O my God, is my delight, and your law is within my heart!” </a:t>
            </a:r>
            <a:r>
              <a:rPr lang="en-US" sz="1600" b="1" dirty="0">
                <a:solidFill>
                  <a:srgbClr val="7030A0"/>
                </a:solidFill>
              </a:rPr>
              <a:t>R</a:t>
            </a:r>
            <a:r>
              <a:rPr lang="en-US" sz="1600" dirty="0">
                <a:solidFill>
                  <a:srgbClr val="7030A0"/>
                </a:solidFill>
              </a:rPr>
              <a:t/>
            </a:r>
            <a:br>
              <a:rPr lang="en-US" sz="1600" dirty="0">
                <a:solidFill>
                  <a:srgbClr val="7030A0"/>
                </a:solidFill>
              </a:rPr>
            </a:br>
            <a:endParaRPr lang="en-US" sz="900" dirty="0">
              <a:solidFill>
                <a:srgbClr val="7030A0"/>
              </a:solidFill>
            </a:endParaRPr>
          </a:p>
          <a:p>
            <a:pPr marL="0" indent="0">
              <a:buNone/>
            </a:pPr>
            <a:r>
              <a:rPr lang="en-US" sz="1600" dirty="0">
                <a:solidFill>
                  <a:srgbClr val="7030A0"/>
                </a:solidFill>
              </a:rPr>
              <a:t>I announced your justice in the vast assembly; I did not restrain my lips, as you, O LORD, know. </a:t>
            </a:r>
            <a:r>
              <a:rPr lang="en-US" sz="1600" b="1" dirty="0">
                <a:solidFill>
                  <a:srgbClr val="7030A0"/>
                </a:solidFill>
              </a:rPr>
              <a:t>R</a:t>
            </a:r>
            <a:r>
              <a:rPr lang="en-US" sz="1600" dirty="0">
                <a:solidFill>
                  <a:srgbClr val="7030A0"/>
                </a:solidFill>
              </a:rPr>
              <a:t/>
            </a:r>
            <a:br>
              <a:rPr lang="en-US" sz="1600" dirty="0">
                <a:solidFill>
                  <a:srgbClr val="7030A0"/>
                </a:solidFill>
              </a:rPr>
            </a:br>
            <a:endParaRPr lang="en-US" sz="1600" dirty="0">
              <a:solidFill>
                <a:srgbClr val="7030A0"/>
              </a:solidFill>
            </a:endParaRPr>
          </a:p>
          <a:p>
            <a:pPr marL="0" indent="0">
              <a:buNone/>
            </a:pPr>
            <a:r>
              <a:rPr lang="en-US" sz="1400" dirty="0">
                <a:solidFill>
                  <a:srgbClr val="7030A0"/>
                </a:solidFill>
              </a:rPr>
              <a:t/>
            </a:r>
            <a:br>
              <a:rPr lang="en-US" sz="1400" dirty="0">
                <a:solidFill>
                  <a:srgbClr val="7030A0"/>
                </a:solidFill>
              </a:rPr>
            </a:br>
            <a:endParaRPr lang="en-US" sz="1400" dirty="0">
              <a:solidFill>
                <a:srgbClr val="7030A0"/>
              </a:solidFill>
            </a:endParaRPr>
          </a:p>
        </p:txBody>
      </p:sp>
    </p:spTree>
    <p:extLst>
      <p:ext uri="{BB962C8B-B14F-4D97-AF65-F5344CB8AC3E}">
        <p14:creationId xmlns:p14="http://schemas.microsoft.com/office/powerpoint/2010/main" val="2173783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401762"/>
          </a:xfrm>
        </p:spPr>
        <p:txBody>
          <a:bodyPr>
            <a:normAutofit fontScale="90000"/>
          </a:bodyPr>
          <a:lstStyle/>
          <a:p>
            <a:r>
              <a:rPr lang="en-US" dirty="0" smtClean="0">
                <a:solidFill>
                  <a:srgbClr val="7030A0"/>
                </a:solidFill>
                <a:effectLst>
                  <a:outerShdw blurRad="38100" dist="38100" dir="2700000" algn="tl">
                    <a:srgbClr val="000000">
                      <a:alpha val="43137"/>
                    </a:srgbClr>
                  </a:outerShdw>
                </a:effectLst>
              </a:rPr>
              <a:t>Meditación – Meditation</a:t>
            </a:r>
            <a:br>
              <a:rPr lang="en-US" dirty="0" smtClean="0">
                <a:solidFill>
                  <a:srgbClr val="7030A0"/>
                </a:solidFill>
                <a:effectLst>
                  <a:outerShdw blurRad="38100" dist="38100" dir="2700000" algn="tl">
                    <a:srgbClr val="000000">
                      <a:alpha val="43137"/>
                    </a:srgbClr>
                  </a:outerShdw>
                </a:effectLst>
              </a:rPr>
            </a:br>
            <a:r>
              <a:rPr lang="en-US" sz="3100" dirty="0" smtClean="0">
                <a:solidFill>
                  <a:srgbClr val="7030A0"/>
                </a:solidFill>
                <a:effectLst>
                  <a:outerShdw blurRad="38100" dist="38100" dir="2700000" algn="tl">
                    <a:srgbClr val="000000">
                      <a:alpha val="43137"/>
                    </a:srgbClr>
                  </a:outerShdw>
                </a:effectLst>
              </a:rPr>
              <a:t>Quiero </a:t>
            </a:r>
            <a:r>
              <a:rPr lang="en-US" sz="3100" dirty="0" err="1" smtClean="0">
                <a:solidFill>
                  <a:srgbClr val="7030A0"/>
                </a:solidFill>
                <a:effectLst>
                  <a:outerShdw blurRad="38100" dist="38100" dir="2700000" algn="tl">
                    <a:srgbClr val="000000">
                      <a:alpha val="43137"/>
                    </a:srgbClr>
                  </a:outerShdw>
                </a:effectLst>
              </a:rPr>
              <a:t>Decir</a:t>
            </a:r>
            <a:r>
              <a:rPr lang="en-US" sz="3100" dirty="0" smtClean="0">
                <a:solidFill>
                  <a:srgbClr val="7030A0"/>
                </a:solidFill>
                <a:effectLst>
                  <a:outerShdw blurRad="38100" dist="38100" dir="2700000" algn="tl">
                    <a:srgbClr val="000000">
                      <a:alpha val="43137"/>
                    </a:srgbClr>
                  </a:outerShdw>
                </a:effectLst>
              </a:rPr>
              <a:t> que Sí</a:t>
            </a:r>
            <a:br>
              <a:rPr lang="en-US" sz="3100" dirty="0" smtClean="0">
                <a:solidFill>
                  <a:srgbClr val="7030A0"/>
                </a:solidFill>
                <a:effectLst>
                  <a:outerShdw blurRad="38100" dist="38100" dir="2700000" algn="tl">
                    <a:srgbClr val="000000">
                      <a:alpha val="43137"/>
                    </a:srgbClr>
                  </a:outerShdw>
                </a:effectLst>
              </a:rPr>
            </a:br>
            <a:endParaRPr lang="en-US" sz="3100"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251960"/>
          </a:xfrm>
        </p:spPr>
        <p:txBody>
          <a:bodyPr>
            <a:normAutofit fontScale="92500" lnSpcReduction="20000"/>
          </a:bodyPr>
          <a:lstStyle/>
          <a:p>
            <a:pPr marL="0" indent="0" algn="ctr">
              <a:buNone/>
            </a:pPr>
            <a:r>
              <a:rPr lang="en-US" sz="3200" b="1" dirty="0">
                <a:solidFill>
                  <a:srgbClr val="7030A0"/>
                </a:solidFill>
              </a:rPr>
              <a:t>El sí de María trajo la esperanza de Jesús </a:t>
            </a:r>
            <a:endParaRPr lang="en-US" sz="3200" b="1" dirty="0" smtClean="0">
              <a:solidFill>
                <a:srgbClr val="7030A0"/>
              </a:solidFill>
            </a:endParaRPr>
          </a:p>
          <a:p>
            <a:pPr marL="0" indent="0" algn="ctr">
              <a:buNone/>
            </a:pPr>
            <a:r>
              <a:rPr lang="en-US" sz="3200" b="1" dirty="0" smtClean="0">
                <a:solidFill>
                  <a:srgbClr val="7030A0"/>
                </a:solidFill>
              </a:rPr>
              <a:t>al </a:t>
            </a:r>
            <a:r>
              <a:rPr lang="en-US" sz="3200" b="1" dirty="0">
                <a:solidFill>
                  <a:srgbClr val="7030A0"/>
                </a:solidFill>
              </a:rPr>
              <a:t>mundo entero, </a:t>
            </a:r>
            <a:endParaRPr lang="en-US" sz="3200" b="1" dirty="0" smtClean="0">
              <a:solidFill>
                <a:srgbClr val="7030A0"/>
              </a:solidFill>
            </a:endParaRPr>
          </a:p>
          <a:p>
            <a:pPr marL="0" indent="0" algn="ctr">
              <a:buNone/>
            </a:pPr>
            <a:r>
              <a:rPr lang="en-US" sz="3200" b="1" dirty="0" smtClean="0">
                <a:solidFill>
                  <a:srgbClr val="7030A0"/>
                </a:solidFill>
              </a:rPr>
              <a:t>meditemos </a:t>
            </a:r>
            <a:r>
              <a:rPr lang="en-US" sz="3200" b="1" dirty="0">
                <a:solidFill>
                  <a:srgbClr val="7030A0"/>
                </a:solidFill>
              </a:rPr>
              <a:t>como nuestro sí </a:t>
            </a:r>
            <a:endParaRPr lang="en-US" sz="3200" b="1" dirty="0" smtClean="0">
              <a:solidFill>
                <a:srgbClr val="7030A0"/>
              </a:solidFill>
            </a:endParaRPr>
          </a:p>
          <a:p>
            <a:pPr marL="0" indent="0" algn="ctr">
              <a:buNone/>
            </a:pPr>
            <a:r>
              <a:rPr lang="en-US" sz="3200" b="1" dirty="0" smtClean="0">
                <a:solidFill>
                  <a:srgbClr val="7030A0"/>
                </a:solidFill>
              </a:rPr>
              <a:t>da </a:t>
            </a:r>
            <a:r>
              <a:rPr lang="en-US" sz="3200" b="1" dirty="0">
                <a:solidFill>
                  <a:srgbClr val="7030A0"/>
                </a:solidFill>
              </a:rPr>
              <a:t>esperanza a los demás.</a:t>
            </a:r>
          </a:p>
          <a:p>
            <a:pPr marL="0" indent="0" algn="ctr">
              <a:buNone/>
            </a:pPr>
            <a:r>
              <a:rPr lang="en-US" sz="1100" b="1" dirty="0">
                <a:solidFill>
                  <a:srgbClr val="7030A0"/>
                </a:solidFill>
              </a:rPr>
              <a:t> </a:t>
            </a:r>
          </a:p>
          <a:p>
            <a:pPr marL="0" indent="0" algn="ctr">
              <a:buNone/>
            </a:pPr>
            <a:endParaRPr lang="en-US" sz="2200" b="1" dirty="0">
              <a:solidFill>
                <a:srgbClr val="7030A0"/>
              </a:solidFill>
            </a:endParaRPr>
          </a:p>
          <a:p>
            <a:pPr marL="0" indent="0" algn="ctr">
              <a:buNone/>
            </a:pPr>
            <a:r>
              <a:rPr lang="en-US" sz="3200" b="1" dirty="0">
                <a:solidFill>
                  <a:srgbClr val="7030A0"/>
                </a:solidFill>
              </a:rPr>
              <a:t>Mary's yes brought the hope of Jesus </a:t>
            </a:r>
            <a:endParaRPr lang="en-US" sz="3200" b="1" dirty="0" smtClean="0">
              <a:solidFill>
                <a:srgbClr val="7030A0"/>
              </a:solidFill>
            </a:endParaRPr>
          </a:p>
          <a:p>
            <a:pPr marL="0" indent="0" algn="ctr">
              <a:buNone/>
            </a:pPr>
            <a:r>
              <a:rPr lang="en-US" sz="3200" b="1" dirty="0" smtClean="0">
                <a:solidFill>
                  <a:srgbClr val="7030A0"/>
                </a:solidFill>
              </a:rPr>
              <a:t>to </a:t>
            </a:r>
            <a:r>
              <a:rPr lang="en-US" sz="3200" b="1" dirty="0">
                <a:solidFill>
                  <a:srgbClr val="7030A0"/>
                </a:solidFill>
              </a:rPr>
              <a:t>the whole world, </a:t>
            </a:r>
            <a:endParaRPr lang="en-US" sz="3200" b="1" dirty="0" smtClean="0">
              <a:solidFill>
                <a:srgbClr val="7030A0"/>
              </a:solidFill>
            </a:endParaRPr>
          </a:p>
          <a:p>
            <a:pPr marL="0" indent="0" algn="ctr">
              <a:buNone/>
            </a:pPr>
            <a:r>
              <a:rPr lang="en-US" sz="3200" b="1" dirty="0" smtClean="0">
                <a:solidFill>
                  <a:srgbClr val="7030A0"/>
                </a:solidFill>
              </a:rPr>
              <a:t>let </a:t>
            </a:r>
            <a:r>
              <a:rPr lang="en-US" sz="3200" b="1" dirty="0">
                <a:solidFill>
                  <a:srgbClr val="7030A0"/>
                </a:solidFill>
              </a:rPr>
              <a:t>us meditate on how our yes </a:t>
            </a:r>
            <a:endParaRPr lang="en-US" sz="3200" b="1" dirty="0" smtClean="0">
              <a:solidFill>
                <a:srgbClr val="7030A0"/>
              </a:solidFill>
            </a:endParaRPr>
          </a:p>
          <a:p>
            <a:pPr marL="0" indent="0" algn="ctr">
              <a:buNone/>
            </a:pPr>
            <a:r>
              <a:rPr lang="en-US" sz="3200" b="1" dirty="0" smtClean="0">
                <a:solidFill>
                  <a:srgbClr val="7030A0"/>
                </a:solidFill>
              </a:rPr>
              <a:t>gives </a:t>
            </a:r>
            <a:r>
              <a:rPr lang="en-US" sz="3200" b="1" dirty="0">
                <a:solidFill>
                  <a:srgbClr val="7030A0"/>
                </a:solidFill>
              </a:rPr>
              <a:t>hope to others.</a:t>
            </a:r>
            <a:endParaRPr lang="en-US" sz="3200" b="1" dirty="0">
              <a:solidFill>
                <a:srgbClr val="7030A0"/>
              </a:solidFill>
              <a:hlinkClick r:id="rId2"/>
            </a:endParaRPr>
          </a:p>
        </p:txBody>
      </p:sp>
    </p:spTree>
    <p:extLst>
      <p:ext uri="{BB962C8B-B14F-4D97-AF65-F5344CB8AC3E}">
        <p14:creationId xmlns:p14="http://schemas.microsoft.com/office/powerpoint/2010/main" val="2742713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Intercesiones - Intersessions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7030A0"/>
                </a:solidFill>
              </a:rPr>
              <a:t>El </a:t>
            </a:r>
            <a:r>
              <a:rPr lang="en-US" dirty="0">
                <a:solidFill>
                  <a:srgbClr val="7030A0"/>
                </a:solidFill>
              </a:rPr>
              <a:t>corazón de María contiene el evangelio vivo de Jesucristo escrito por el dedo de Dios que es el Espíritu Santo. Acojámonos a él y oremos diciendo: </a:t>
            </a:r>
          </a:p>
          <a:p>
            <a:pPr marL="0" indent="0">
              <a:buNone/>
            </a:pPr>
            <a:endParaRPr lang="en-US" sz="1300" b="1" dirty="0">
              <a:solidFill>
                <a:srgbClr val="7030A0"/>
              </a:solidFill>
            </a:endParaRPr>
          </a:p>
          <a:p>
            <a:pPr marL="0" indent="0">
              <a:buNone/>
            </a:pPr>
            <a:r>
              <a:rPr lang="en-US" sz="3300" b="1" dirty="0">
                <a:solidFill>
                  <a:srgbClr val="7030A0"/>
                </a:solidFill>
                <a:latin typeface="AR JULIAN" panose="02000000000000000000" pitchFamily="2" charset="0"/>
              </a:rPr>
              <a:t>R. Madre del Redentor, intercede por tus hijos.</a:t>
            </a:r>
          </a:p>
          <a:p>
            <a:pPr marL="0" indent="0">
              <a:buNone/>
            </a:pPr>
            <a:endParaRPr lang="en-US" sz="3500" b="1" dirty="0">
              <a:solidFill>
                <a:srgbClr val="7030A0"/>
              </a:solidFill>
            </a:endParaRPr>
          </a:p>
          <a:p>
            <a:pPr marL="0" indent="0">
              <a:buNone/>
            </a:pPr>
            <a:r>
              <a:rPr lang="en-US" dirty="0">
                <a:solidFill>
                  <a:srgbClr val="7030A0"/>
                </a:solidFill>
              </a:rPr>
              <a:t>The heart of Mary contains the living gospel of Jesus Christ written by the finger of God which is the Holy Spirit. Let us embrace him and pray saying:</a:t>
            </a:r>
          </a:p>
          <a:p>
            <a:pPr marL="0" indent="0">
              <a:buNone/>
            </a:pPr>
            <a:endParaRPr lang="en-US" sz="1300" b="1" dirty="0">
              <a:solidFill>
                <a:srgbClr val="7030A0"/>
              </a:solidFill>
            </a:endParaRPr>
          </a:p>
          <a:p>
            <a:pPr marL="0" indent="0">
              <a:buNone/>
            </a:pPr>
            <a:r>
              <a:rPr lang="en-US" sz="3000" b="1" dirty="0">
                <a:solidFill>
                  <a:srgbClr val="7030A0"/>
                </a:solidFill>
                <a:latin typeface="AR JULIAN" panose="02000000000000000000" pitchFamily="2" charset="0"/>
              </a:rPr>
              <a:t>R. Mother of the Redeemer, intercede for your children</a:t>
            </a:r>
          </a:p>
        </p:txBody>
      </p:sp>
    </p:spTree>
    <p:extLst>
      <p:ext uri="{BB962C8B-B14F-4D97-AF65-F5344CB8AC3E}">
        <p14:creationId xmlns:p14="http://schemas.microsoft.com/office/powerpoint/2010/main" val="618792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Intercesiones - Intersessions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US" b="1" dirty="0">
                <a:solidFill>
                  <a:srgbClr val="7030A0"/>
                </a:solidFill>
              </a:rPr>
              <a:t>María, ven siempre a nuestro lado para que podamos caminar en la fe como tú siempre lo hiciste.</a:t>
            </a:r>
            <a:endParaRPr lang="en-US" dirty="0">
              <a:solidFill>
                <a:srgbClr val="7030A0"/>
              </a:solidFill>
            </a:endParaRPr>
          </a:p>
          <a:p>
            <a:pPr marL="0" indent="0">
              <a:buNone/>
            </a:pPr>
            <a:endParaRPr lang="en-US" sz="1300" dirty="0">
              <a:solidFill>
                <a:srgbClr val="7030A0"/>
              </a:solidFill>
            </a:endParaRPr>
          </a:p>
          <a:p>
            <a:pPr marL="0" indent="0">
              <a:buNone/>
            </a:pPr>
            <a:r>
              <a:rPr lang="en-US" b="1" dirty="0">
                <a:solidFill>
                  <a:srgbClr val="7030A0"/>
                </a:solidFill>
                <a:latin typeface="AR JULIAN" panose="02000000000000000000" pitchFamily="2" charset="0"/>
              </a:rPr>
              <a:t>R. Madre del Redentor, intercede por tus hijos.</a:t>
            </a:r>
          </a:p>
          <a:p>
            <a:pPr marL="0" indent="0">
              <a:buNone/>
            </a:pPr>
            <a:endParaRPr lang="en-US" b="1" dirty="0">
              <a:solidFill>
                <a:srgbClr val="7030A0"/>
              </a:solidFill>
            </a:endParaRPr>
          </a:p>
          <a:p>
            <a:pPr marL="0" indent="0">
              <a:buNone/>
            </a:pPr>
            <a:r>
              <a:rPr lang="en-US" b="1" dirty="0">
                <a:solidFill>
                  <a:srgbClr val="7030A0"/>
                </a:solidFill>
              </a:rPr>
              <a:t>Mary always be by our side so that we can walk in faith as you always did.</a:t>
            </a:r>
          </a:p>
          <a:p>
            <a:pPr marL="0" indent="0">
              <a:buNone/>
            </a:pPr>
            <a:endParaRPr lang="en-US" sz="1200" b="1" dirty="0">
              <a:solidFill>
                <a:srgbClr val="7030A0"/>
              </a:solidFill>
            </a:endParaRPr>
          </a:p>
          <a:p>
            <a:pPr marL="0" indent="0">
              <a:buNone/>
            </a:pPr>
            <a:r>
              <a:rPr lang="en-US" b="1" dirty="0">
                <a:solidFill>
                  <a:srgbClr val="7030A0"/>
                </a:solidFill>
                <a:latin typeface="AR JULIAN" panose="02000000000000000000" pitchFamily="2" charset="0"/>
              </a:rPr>
              <a:t>R. Mother of the Redeemer, intercede for your children</a:t>
            </a:r>
          </a:p>
          <a:p>
            <a:pPr marL="137160" indent="0">
              <a:buNone/>
            </a:pPr>
            <a:endParaRPr lang="en-US" dirty="0">
              <a:solidFill>
                <a:schemeClr val="bg1"/>
              </a:solidFill>
            </a:endParaRPr>
          </a:p>
        </p:txBody>
      </p:sp>
    </p:spTree>
    <p:extLst>
      <p:ext uri="{BB962C8B-B14F-4D97-AF65-F5344CB8AC3E}">
        <p14:creationId xmlns:p14="http://schemas.microsoft.com/office/powerpoint/2010/main" val="4063473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Intercesiones - Intersessions</a:t>
            </a: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solidFill>
                  <a:srgbClr val="7030A0"/>
                </a:solidFill>
              </a:rPr>
              <a:t>Madre de Jesús y Madre nuestra, acude en socorro de todos los necesitados para tráerles la esperanza y el amor de tu hijo amado.</a:t>
            </a:r>
          </a:p>
          <a:p>
            <a:pPr marL="0" indent="0">
              <a:buNone/>
            </a:pPr>
            <a:endParaRPr lang="en-US" sz="1300" dirty="0">
              <a:solidFill>
                <a:srgbClr val="7030A0"/>
              </a:solidFill>
            </a:endParaRPr>
          </a:p>
          <a:p>
            <a:pPr marL="0" indent="0">
              <a:buNone/>
            </a:pPr>
            <a:r>
              <a:rPr lang="en-US" sz="3000" b="1" dirty="0">
                <a:solidFill>
                  <a:srgbClr val="7030A0"/>
                </a:solidFill>
                <a:latin typeface="AR JULIAN" panose="02000000000000000000" pitchFamily="2" charset="0"/>
              </a:rPr>
              <a:t>R. Madre del Redentor, intercede por tus hijos.</a:t>
            </a:r>
          </a:p>
          <a:p>
            <a:pPr marL="0" indent="0">
              <a:buNone/>
            </a:pPr>
            <a:endParaRPr lang="en-US" b="1" dirty="0">
              <a:solidFill>
                <a:srgbClr val="7030A0"/>
              </a:solidFill>
            </a:endParaRPr>
          </a:p>
          <a:p>
            <a:pPr marL="0" indent="0">
              <a:buNone/>
            </a:pPr>
            <a:r>
              <a:rPr lang="en-US" b="1" dirty="0">
                <a:solidFill>
                  <a:srgbClr val="7030A0"/>
                </a:solidFill>
              </a:rPr>
              <a:t>Mother of Jesus and our Mother, come to the aid of all those in need to bring them the hope and the love of your beloved son.</a:t>
            </a:r>
          </a:p>
          <a:p>
            <a:pPr marL="0" indent="0">
              <a:buNone/>
            </a:pPr>
            <a:endParaRPr lang="en-US" sz="1300" b="1" dirty="0">
              <a:solidFill>
                <a:srgbClr val="7030A0"/>
              </a:solidFill>
            </a:endParaRPr>
          </a:p>
          <a:p>
            <a:pPr marL="0" indent="0">
              <a:buNone/>
            </a:pPr>
            <a:r>
              <a:rPr lang="en-US" sz="3000" b="1" dirty="0">
                <a:solidFill>
                  <a:srgbClr val="7030A0"/>
                </a:solidFill>
                <a:latin typeface="AR JULIAN" panose="02000000000000000000" pitchFamily="2" charset="0"/>
              </a:rPr>
              <a:t>R. Mother of the Redeemer, intercede for your children</a:t>
            </a:r>
          </a:p>
          <a:p>
            <a:pPr>
              <a:buFontTx/>
              <a:buChar char="-"/>
            </a:pPr>
            <a:endParaRPr lang="en-US" dirty="0"/>
          </a:p>
        </p:txBody>
      </p:sp>
    </p:spTree>
    <p:extLst>
      <p:ext uri="{BB962C8B-B14F-4D97-AF65-F5344CB8AC3E}">
        <p14:creationId xmlns:p14="http://schemas.microsoft.com/office/powerpoint/2010/main" val="10328981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3468</TotalTime>
  <Words>994</Words>
  <Application>Microsoft Office PowerPoint</Application>
  <PresentationFormat>On-screen Show (4:3)</PresentationFormat>
  <Paragraphs>128</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 Agentes de Esperanza -  Agents of Hope Oración finAL del viernes 26 de febrero closing Prayer on friday, February 26 </vt:lpstr>
      <vt:lpstr>Oración Mariana</vt:lpstr>
      <vt:lpstr>Lectura – Reading  Lc 1, 26-38</vt:lpstr>
      <vt:lpstr>Lectura – Reading  Lk 1, 26-38</vt:lpstr>
      <vt:lpstr>  Salmo – Psalm   39:2 y 4ab, 7-8a, 8b-9, 10  </vt:lpstr>
      <vt:lpstr>Meditación – Meditation Quiero Decir que Sí </vt:lpstr>
      <vt:lpstr>Intercesiones - Intersessions</vt:lpstr>
      <vt:lpstr>Intercesiones - Intersessions</vt:lpstr>
      <vt:lpstr>Intercesiones - Intersessions</vt:lpstr>
      <vt:lpstr>Intercesiones - Intersessions</vt:lpstr>
      <vt:lpstr>Intercesiones - Intersessions</vt:lpstr>
      <vt:lpstr>PowerPoint Presentation</vt:lpstr>
      <vt:lpstr>Oración ♥ Prayer</vt:lpstr>
      <vt:lpstr>Fuentes - Sources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dc:creator>
  <cp:lastModifiedBy>Ana</cp:lastModifiedBy>
  <cp:revision>74</cp:revision>
  <dcterms:created xsi:type="dcterms:W3CDTF">2021-02-17T01:52:00Z</dcterms:created>
  <dcterms:modified xsi:type="dcterms:W3CDTF">2021-03-15T13:12:10Z</dcterms:modified>
</cp:coreProperties>
</file>